
<file path=[Content_Types].xml><?xml version="1.0" encoding="utf-8"?>
<Types xmlns="http://schemas.openxmlformats.org/package/2006/content-types"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&#65279;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57" r:id="rId7"/>
  </p:sldIdLst>
  <p:sldSz cx="7560000" cy="10692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1" autoAdjust="0"/>
    <p:restoredTop sz="94675" autoAdjust="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&#65279;<?xml version="1.0" encoding="utf-8"?><Relationships xmlns="http://schemas.openxmlformats.org/package/2006/relationships"><Relationship Id="rId1" Type="http://schemas.openxmlformats.org/officeDocument/2006/relationships/tableStyles" Target="tableStyles.xml" /><Relationship Id="rId2" Type="http://schemas.openxmlformats.org/officeDocument/2006/relationships/viewProps" Target="viewProps.xml" /><Relationship Id="rId3" Type="http://schemas.openxmlformats.org/officeDocument/2006/relationships/presProps" Target="presProps.xml" /><Relationship Id="rId4" Type="http://schemas.openxmlformats.org/officeDocument/2006/relationships/theme" Target="theme/theme1.xml" /><Relationship Id="rId5" Type="http://schemas.openxmlformats.org/officeDocument/2006/relationships/slideMaster" Target="slideMasters/slide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/Relationships>
</file>

<file path=ppt/slideLayouts/_rels/slideLayout1.xml.rels>&#65279;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0B08-7874-4091-A11F-B0CCB138CA98}" type="datetimeFigureOut">
              <a:rPr lang="ru-RU" smtClean="0"/>
              <a:t>15.04.2009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80B-80A5-4AC9-8F15-D7D0FD0AEE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0B08-7874-4091-A11F-B0CCB138CA98}" type="datetimeFigureOut">
              <a:rPr lang="ru-RU" smtClean="0"/>
              <a:t>15.04.2009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80B-80A5-4AC9-8F15-D7D0FD0AEE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0B08-7874-4091-A11F-B0CCB138CA98}" type="datetimeFigureOut">
              <a:rPr lang="ru-RU" smtClean="0"/>
              <a:t>15.04.2009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80B-80A5-4AC9-8F15-D7D0FD0AEE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0B08-7874-4091-A11F-B0CCB138CA98}" type="datetimeFigureOut">
              <a:rPr lang="ru-RU" smtClean="0"/>
              <a:t>15.04.2009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80B-80A5-4AC9-8F15-D7D0FD0AEE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0B08-7874-4091-A11F-B0CCB138CA98}" type="datetimeFigureOut">
              <a:rPr lang="ru-RU" smtClean="0"/>
              <a:t>15.04.2009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80B-80A5-4AC9-8F15-D7D0FD0AEE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0B08-7874-4091-A11F-B0CCB138CA98}" type="datetimeFigureOut">
              <a:rPr lang="ru-RU" smtClean="0"/>
              <a:t>15.04.2009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80B-80A5-4AC9-8F15-D7D0FD0AEE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0B08-7874-4091-A11F-B0CCB138CA98}" type="datetimeFigureOut">
              <a:rPr lang="ru-RU" smtClean="0"/>
              <a:t>15.04.2009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80B-80A5-4AC9-8F15-D7D0FD0AEE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0B08-7874-4091-A11F-B0CCB138CA98}" type="datetimeFigureOut">
              <a:rPr lang="ru-RU" smtClean="0"/>
              <a:t>15.04.2009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80B-80A5-4AC9-8F15-D7D0FD0AEE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0B08-7874-4091-A11F-B0CCB138CA98}" type="datetimeFigureOut">
              <a:rPr lang="ru-RU" smtClean="0"/>
              <a:t>15.04.2009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80B-80A5-4AC9-8F15-D7D0FD0AEE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0B08-7874-4091-A11F-B0CCB138CA98}" type="datetimeFigureOut">
              <a:rPr lang="ru-RU" smtClean="0"/>
              <a:t>15.04.2009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80B-80A5-4AC9-8F15-D7D0FD0AEE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0B08-7874-4091-A11F-B0CCB138CA98}" type="datetimeFigureOut">
              <a:rPr lang="ru-RU" smtClean="0"/>
              <a:t>15.04.2009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80B-80A5-4AC9-8F15-D7D0FD0AEE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D0B08-7874-4091-A11F-B0CCB138CA98}" type="datetimeFigureOut">
              <a:rPr lang="ru-RU" smtClean="0"/>
              <a:t>15.04.2009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8980B-80A5-4AC9-8F15-D7D0FD0AEED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00001.png" /></Relationships>
</file>

<file path=ppt/slides/_rels/slide2.xml.rels>&#65279;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00001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0000" y="360000"/>
            <a:ext cx="6840000" cy="622800"/>
          </a:xfrm>
          <a:prstGeom prst="rect">
            <a:avLst/>
          </a:prstGeom>
          <a:solidFill>
            <a:srgbClr val="085695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60000" y="982800"/>
            <a:ext cx="68400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60000" y="11340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60000" y="12852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60000" y="14364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0000" y="17388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60000" y="18900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0000" y="20412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0000" y="23436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0000" y="24948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60000" y="26460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60000" y="29484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60000" y="30996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60000" y="32508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60000" y="35532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60000" y="37044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60000" y="38556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60000" y="41580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60000" y="43092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60000" y="44604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60000" y="47628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60000" y="49140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60000" y="50652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60000" y="53676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60000" y="55188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60000" y="56700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60000" y="59724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60000" y="61236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360000" y="62748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360000" y="65772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60000" y="67284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60000" y="68796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60000" y="71820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60000" y="73332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60000" y="74844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360000" y="77868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360000" y="79380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60000" y="80892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360000" y="83916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60000" y="85428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360000" y="86940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360000" y="88452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360000" y="91476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360000" y="92988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360000" y="94500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360000" y="97524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360000" y="99036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940400" y="403200"/>
            <a:ext cx="3632400" cy="1836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1082" b="1" dirty="0" smtClean="0">
                <a:solidFill>
                  <a:srgbClr val="FFFFFF"/>
                </a:solidFill>
                <a:latin typeface="Arial" pitchFamily="18" charset="0"/>
                <a:cs typeface="Arial" pitchFamily="18" charset="0"/>
              </a:rPr>
              <a:t>EXPO BAMBUI 2026 TOUROS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940400" y="590400"/>
            <a:ext cx="3632400" cy="169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984" b="1" dirty="0" smtClean="0">
                <a:solidFill>
                  <a:srgbClr val="FFFFFF"/>
                </a:solidFill>
                <a:latin typeface="Arial" pitchFamily="18" charset="0"/>
                <a:cs typeface="Arial" pitchFamily="18" charset="0"/>
              </a:rPr>
              <a:t>EKIP ROZETA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940400" y="759600"/>
            <a:ext cx="3632400" cy="169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984" b="1" dirty="0" smtClean="0">
                <a:solidFill>
                  <a:srgbClr val="FFFFFF"/>
                </a:solidFill>
                <a:latin typeface="Arial" pitchFamily="18" charset="0"/>
                <a:cs typeface="Arial" pitchFamily="18" charset="0"/>
              </a:rPr>
              <a:t>Melhor Animal  | 12/07/2026</a:t>
            </a:r>
          </a:p>
        </p:txBody>
      </p:sp>
      <p:pic>
        <p:nvPicPr>
          <p:cNvPr id="53" name="Picture 54" descr="Picture 54 descriptio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800" y="435600"/>
            <a:ext cx="504000" cy="504000"/>
          </a:xfrm>
          <a:prstGeom prst="rect">
            <a:avLst/>
          </a:prstGeom>
          <a:noFill/>
        </p:spPr>
      </p:pic>
      <p:sp>
        <p:nvSpPr>
          <p:cNvPr id="58" name="TextBox 58"/>
          <p:cNvSpPr txBox="1"/>
          <p:nvPr/>
        </p:nvSpPr>
        <p:spPr>
          <a:xfrm>
            <a:off x="360000" y="9828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Nº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576000" y="9828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Animal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3362400" y="9828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Companhia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6490800" y="9828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5749200" y="9828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Round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576000" y="11340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Oxigênio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3362400" y="11340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BR BANANINHA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360000" y="11340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6490800" y="12852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44,80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5749200" y="12852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1º Round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6490800" y="14364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44,10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5749200" y="14364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Final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6490800" y="1587600"/>
            <a:ext cx="7092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44,45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4532400" y="1591200"/>
            <a:ext cx="1962000" cy="133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Média: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576000" y="17388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Predileto 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3362400" y="17388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BR BANANINHA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360000" y="17388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6490800" y="18900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43,70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5749200" y="18900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1º Round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6490800" y="20412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42,80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5749200" y="20412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Semi-Final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6490800" y="2192400"/>
            <a:ext cx="7092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43,25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4532400" y="2196000"/>
            <a:ext cx="1962000" cy="133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Média: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576000" y="23436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Scooby-doo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3362400" y="23436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GOUVEIA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360000" y="23436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6490800" y="24948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43,50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5749200" y="24948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2º Round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6490800" y="26460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43,00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5749200" y="26460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Final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6490800" y="2797200"/>
            <a:ext cx="7092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43,25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4532400" y="2800800"/>
            <a:ext cx="1962000" cy="133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Média: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576000" y="29484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Príncipe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3362400" y="29484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BR BANANINHA</a:t>
            </a:r>
          </a:p>
        </p:txBody>
      </p:sp>
      <p:sp>
        <p:nvSpPr>
          <p:cNvPr id="92" name="TextBox 92"/>
          <p:cNvSpPr txBox="1"/>
          <p:nvPr/>
        </p:nvSpPr>
        <p:spPr>
          <a:xfrm>
            <a:off x="360000" y="29484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6490800" y="30996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43,20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5749200" y="30996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2º Round</a:t>
            </a:r>
          </a:p>
        </p:txBody>
      </p:sp>
      <p:sp>
        <p:nvSpPr>
          <p:cNvPr id="95" name="TextBox 95"/>
          <p:cNvSpPr txBox="1"/>
          <p:nvPr/>
        </p:nvSpPr>
        <p:spPr>
          <a:xfrm>
            <a:off x="6490800" y="32508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43,10</a:t>
            </a:r>
          </a:p>
        </p:txBody>
      </p:sp>
      <p:sp>
        <p:nvSpPr>
          <p:cNvPr id="96" name="TextBox 96"/>
          <p:cNvSpPr txBox="1"/>
          <p:nvPr/>
        </p:nvSpPr>
        <p:spPr>
          <a:xfrm>
            <a:off x="5749200" y="32508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1º Round</a:t>
            </a:r>
          </a:p>
        </p:txBody>
      </p:sp>
      <p:sp>
        <p:nvSpPr>
          <p:cNvPr id="97" name="TextBox 97"/>
          <p:cNvSpPr txBox="1"/>
          <p:nvPr/>
        </p:nvSpPr>
        <p:spPr>
          <a:xfrm>
            <a:off x="6490800" y="3402000"/>
            <a:ext cx="7092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43,15</a:t>
            </a:r>
          </a:p>
        </p:txBody>
      </p:sp>
      <p:sp>
        <p:nvSpPr>
          <p:cNvPr id="98" name="TextBox 98"/>
          <p:cNvSpPr txBox="1"/>
          <p:nvPr/>
        </p:nvSpPr>
        <p:spPr>
          <a:xfrm>
            <a:off x="4532400" y="3405600"/>
            <a:ext cx="1962000" cy="133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Média:</a:t>
            </a:r>
          </a:p>
        </p:txBody>
      </p:sp>
      <p:sp>
        <p:nvSpPr>
          <p:cNvPr id="99" name="TextBox 99"/>
          <p:cNvSpPr txBox="1"/>
          <p:nvPr/>
        </p:nvSpPr>
        <p:spPr>
          <a:xfrm>
            <a:off x="576000" y="35532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Taliban</a:t>
            </a:r>
          </a:p>
        </p:txBody>
      </p:sp>
      <p:sp>
        <p:nvSpPr>
          <p:cNvPr id="100" name="TextBox 100"/>
          <p:cNvSpPr txBox="1"/>
          <p:nvPr/>
        </p:nvSpPr>
        <p:spPr>
          <a:xfrm>
            <a:off x="3362400" y="35532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JOÃO DINIZ</a:t>
            </a:r>
          </a:p>
        </p:txBody>
      </p:sp>
      <p:sp>
        <p:nvSpPr>
          <p:cNvPr id="101" name="TextBox 101"/>
          <p:cNvSpPr txBox="1"/>
          <p:nvPr/>
        </p:nvSpPr>
        <p:spPr>
          <a:xfrm>
            <a:off x="360000" y="35532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5</a:t>
            </a:r>
          </a:p>
        </p:txBody>
      </p:sp>
      <p:sp>
        <p:nvSpPr>
          <p:cNvPr id="102" name="TextBox 102"/>
          <p:cNvSpPr txBox="1"/>
          <p:nvPr/>
        </p:nvSpPr>
        <p:spPr>
          <a:xfrm>
            <a:off x="6490800" y="37044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43,30</a:t>
            </a:r>
          </a:p>
        </p:txBody>
      </p:sp>
      <p:sp>
        <p:nvSpPr>
          <p:cNvPr id="103" name="TextBox 103"/>
          <p:cNvSpPr txBox="1"/>
          <p:nvPr/>
        </p:nvSpPr>
        <p:spPr>
          <a:xfrm>
            <a:off x="5749200" y="37044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Final</a:t>
            </a:r>
          </a:p>
        </p:txBody>
      </p:sp>
      <p:sp>
        <p:nvSpPr>
          <p:cNvPr id="104" name="TextBox 104"/>
          <p:cNvSpPr txBox="1"/>
          <p:nvPr/>
        </p:nvSpPr>
        <p:spPr>
          <a:xfrm>
            <a:off x="6490800" y="38556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42,90</a:t>
            </a:r>
          </a:p>
        </p:txBody>
      </p:sp>
      <p:sp>
        <p:nvSpPr>
          <p:cNvPr id="105" name="TextBox 105"/>
          <p:cNvSpPr txBox="1"/>
          <p:nvPr/>
        </p:nvSpPr>
        <p:spPr>
          <a:xfrm>
            <a:off x="5749200" y="38556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2º Round</a:t>
            </a:r>
          </a:p>
        </p:txBody>
      </p:sp>
      <p:sp>
        <p:nvSpPr>
          <p:cNvPr id="106" name="TextBox 106"/>
          <p:cNvSpPr txBox="1"/>
          <p:nvPr/>
        </p:nvSpPr>
        <p:spPr>
          <a:xfrm>
            <a:off x="6490800" y="4006800"/>
            <a:ext cx="7092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43,10</a:t>
            </a:r>
          </a:p>
        </p:txBody>
      </p:sp>
      <p:sp>
        <p:nvSpPr>
          <p:cNvPr id="107" name="TextBox 107"/>
          <p:cNvSpPr txBox="1"/>
          <p:nvPr/>
        </p:nvSpPr>
        <p:spPr>
          <a:xfrm>
            <a:off x="4532400" y="4010400"/>
            <a:ext cx="1962000" cy="133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Média: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576000" y="41580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estrela de ouro</a:t>
            </a:r>
          </a:p>
        </p:txBody>
      </p:sp>
      <p:sp>
        <p:nvSpPr>
          <p:cNvPr id="109" name="TextBox 109"/>
          <p:cNvSpPr txBox="1"/>
          <p:nvPr/>
        </p:nvSpPr>
        <p:spPr>
          <a:xfrm>
            <a:off x="3362400" y="41580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GOUVEIA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360000" y="41580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6</a:t>
            </a:r>
          </a:p>
        </p:txBody>
      </p:sp>
      <p:sp>
        <p:nvSpPr>
          <p:cNvPr id="111" name="TextBox 111"/>
          <p:cNvSpPr txBox="1"/>
          <p:nvPr/>
        </p:nvSpPr>
        <p:spPr>
          <a:xfrm>
            <a:off x="6490800" y="43092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42,80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5749200" y="43092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1º Round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490800" y="44604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43,30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5749200" y="44604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Semi-Final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6490800" y="4611600"/>
            <a:ext cx="7092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43,05</a:t>
            </a:r>
          </a:p>
        </p:txBody>
      </p:sp>
      <p:sp>
        <p:nvSpPr>
          <p:cNvPr id="116" name="TextBox 116"/>
          <p:cNvSpPr txBox="1"/>
          <p:nvPr/>
        </p:nvSpPr>
        <p:spPr>
          <a:xfrm>
            <a:off x="4532400" y="4615200"/>
            <a:ext cx="1962000" cy="133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Média:</a:t>
            </a:r>
          </a:p>
        </p:txBody>
      </p:sp>
      <p:sp>
        <p:nvSpPr>
          <p:cNvPr id="117" name="TextBox 117"/>
          <p:cNvSpPr txBox="1"/>
          <p:nvPr/>
        </p:nvSpPr>
        <p:spPr>
          <a:xfrm>
            <a:off x="576000" y="47628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menino do gueto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3362400" y="47628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GOUVEIA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360000" y="47628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7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6490800" y="49140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42,50</a:t>
            </a:r>
          </a:p>
        </p:txBody>
      </p:sp>
      <p:sp>
        <p:nvSpPr>
          <p:cNvPr id="121" name="TextBox 121"/>
          <p:cNvSpPr txBox="1"/>
          <p:nvPr/>
        </p:nvSpPr>
        <p:spPr>
          <a:xfrm>
            <a:off x="5749200" y="49140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1º Round</a:t>
            </a:r>
          </a:p>
        </p:txBody>
      </p:sp>
      <p:sp>
        <p:nvSpPr>
          <p:cNvPr id="122" name="TextBox 122"/>
          <p:cNvSpPr txBox="1"/>
          <p:nvPr/>
        </p:nvSpPr>
        <p:spPr>
          <a:xfrm>
            <a:off x="6490800" y="50652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43,50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5749200" y="50652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Final</a:t>
            </a:r>
          </a:p>
        </p:txBody>
      </p:sp>
      <p:sp>
        <p:nvSpPr>
          <p:cNvPr id="124" name="TextBox 124"/>
          <p:cNvSpPr txBox="1"/>
          <p:nvPr/>
        </p:nvSpPr>
        <p:spPr>
          <a:xfrm>
            <a:off x="6490800" y="5216400"/>
            <a:ext cx="7092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43,00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4532400" y="5220000"/>
            <a:ext cx="1962000" cy="133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Média:</a:t>
            </a:r>
          </a:p>
        </p:txBody>
      </p:sp>
      <p:sp>
        <p:nvSpPr>
          <p:cNvPr id="126" name="TextBox 126"/>
          <p:cNvSpPr txBox="1"/>
          <p:nvPr/>
        </p:nvSpPr>
        <p:spPr>
          <a:xfrm>
            <a:off x="576000" y="53676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Olho mágico</a:t>
            </a:r>
          </a:p>
        </p:txBody>
      </p:sp>
      <p:sp>
        <p:nvSpPr>
          <p:cNvPr id="127" name="TextBox 127"/>
          <p:cNvSpPr txBox="1"/>
          <p:nvPr/>
        </p:nvSpPr>
        <p:spPr>
          <a:xfrm>
            <a:off x="3362400" y="53676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BR BANANINHA</a:t>
            </a:r>
          </a:p>
        </p:txBody>
      </p:sp>
      <p:sp>
        <p:nvSpPr>
          <p:cNvPr id="128" name="TextBox 128"/>
          <p:cNvSpPr txBox="1"/>
          <p:nvPr/>
        </p:nvSpPr>
        <p:spPr>
          <a:xfrm>
            <a:off x="360000" y="53676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8</a:t>
            </a:r>
          </a:p>
        </p:txBody>
      </p:sp>
      <p:sp>
        <p:nvSpPr>
          <p:cNvPr id="129" name="TextBox 129"/>
          <p:cNvSpPr txBox="1"/>
          <p:nvPr/>
        </p:nvSpPr>
        <p:spPr>
          <a:xfrm>
            <a:off x="6490800" y="55188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43,80</a:t>
            </a:r>
          </a:p>
        </p:txBody>
      </p:sp>
      <p:sp>
        <p:nvSpPr>
          <p:cNvPr id="130" name="TextBox 130"/>
          <p:cNvSpPr txBox="1"/>
          <p:nvPr/>
        </p:nvSpPr>
        <p:spPr>
          <a:xfrm>
            <a:off x="5749200" y="55188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2º Round</a:t>
            </a:r>
          </a:p>
        </p:txBody>
      </p:sp>
      <p:sp>
        <p:nvSpPr>
          <p:cNvPr id="131" name="TextBox 131"/>
          <p:cNvSpPr txBox="1"/>
          <p:nvPr/>
        </p:nvSpPr>
        <p:spPr>
          <a:xfrm>
            <a:off x="6490800" y="56700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41,70</a:t>
            </a:r>
          </a:p>
        </p:txBody>
      </p:sp>
      <p:sp>
        <p:nvSpPr>
          <p:cNvPr id="132" name="TextBox 132"/>
          <p:cNvSpPr txBox="1"/>
          <p:nvPr/>
        </p:nvSpPr>
        <p:spPr>
          <a:xfrm>
            <a:off x="5749200" y="56700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Final</a:t>
            </a:r>
          </a:p>
        </p:txBody>
      </p:sp>
      <p:sp>
        <p:nvSpPr>
          <p:cNvPr id="133" name="TextBox 133"/>
          <p:cNvSpPr txBox="1"/>
          <p:nvPr/>
        </p:nvSpPr>
        <p:spPr>
          <a:xfrm>
            <a:off x="6490800" y="5821200"/>
            <a:ext cx="7092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42,75</a:t>
            </a:r>
          </a:p>
        </p:txBody>
      </p:sp>
      <p:sp>
        <p:nvSpPr>
          <p:cNvPr id="134" name="TextBox 134"/>
          <p:cNvSpPr txBox="1"/>
          <p:nvPr/>
        </p:nvSpPr>
        <p:spPr>
          <a:xfrm>
            <a:off x="4532400" y="5824800"/>
            <a:ext cx="1962000" cy="133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Média:</a:t>
            </a:r>
          </a:p>
        </p:txBody>
      </p:sp>
      <p:sp>
        <p:nvSpPr>
          <p:cNvPr id="135" name="TextBox 135"/>
          <p:cNvSpPr txBox="1"/>
          <p:nvPr/>
        </p:nvSpPr>
        <p:spPr>
          <a:xfrm>
            <a:off x="576000" y="59724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Capitão de areia</a:t>
            </a:r>
          </a:p>
        </p:txBody>
      </p:sp>
      <p:sp>
        <p:nvSpPr>
          <p:cNvPr id="136" name="TextBox 136"/>
          <p:cNvSpPr txBox="1"/>
          <p:nvPr/>
        </p:nvSpPr>
        <p:spPr>
          <a:xfrm>
            <a:off x="3362400" y="59724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JOÃO DINIZ</a:t>
            </a:r>
          </a:p>
        </p:txBody>
      </p:sp>
      <p:sp>
        <p:nvSpPr>
          <p:cNvPr id="137" name="TextBox 137"/>
          <p:cNvSpPr txBox="1"/>
          <p:nvPr/>
        </p:nvSpPr>
        <p:spPr>
          <a:xfrm>
            <a:off x="360000" y="59724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9</a:t>
            </a:r>
          </a:p>
        </p:txBody>
      </p:sp>
      <p:sp>
        <p:nvSpPr>
          <p:cNvPr id="138" name="TextBox 138"/>
          <p:cNvSpPr txBox="1"/>
          <p:nvPr/>
        </p:nvSpPr>
        <p:spPr>
          <a:xfrm>
            <a:off x="6490800" y="61236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42,60</a:t>
            </a:r>
          </a:p>
        </p:txBody>
      </p:sp>
      <p:sp>
        <p:nvSpPr>
          <p:cNvPr id="139" name="TextBox 139"/>
          <p:cNvSpPr txBox="1"/>
          <p:nvPr/>
        </p:nvSpPr>
        <p:spPr>
          <a:xfrm>
            <a:off x="5749200" y="61236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1º Round</a:t>
            </a:r>
          </a:p>
        </p:txBody>
      </p:sp>
      <p:sp>
        <p:nvSpPr>
          <p:cNvPr id="140" name="TextBox 140"/>
          <p:cNvSpPr txBox="1"/>
          <p:nvPr/>
        </p:nvSpPr>
        <p:spPr>
          <a:xfrm>
            <a:off x="6490800" y="62748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42,80</a:t>
            </a:r>
          </a:p>
        </p:txBody>
      </p:sp>
      <p:sp>
        <p:nvSpPr>
          <p:cNvPr id="141" name="TextBox 141"/>
          <p:cNvSpPr txBox="1"/>
          <p:nvPr/>
        </p:nvSpPr>
        <p:spPr>
          <a:xfrm>
            <a:off x="5749200" y="62748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Semi-Final</a:t>
            </a:r>
          </a:p>
        </p:txBody>
      </p:sp>
      <p:sp>
        <p:nvSpPr>
          <p:cNvPr id="142" name="TextBox 142"/>
          <p:cNvSpPr txBox="1"/>
          <p:nvPr/>
        </p:nvSpPr>
        <p:spPr>
          <a:xfrm>
            <a:off x="6490800" y="6426000"/>
            <a:ext cx="7092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42,70</a:t>
            </a:r>
          </a:p>
        </p:txBody>
      </p:sp>
      <p:sp>
        <p:nvSpPr>
          <p:cNvPr id="143" name="TextBox 143"/>
          <p:cNvSpPr txBox="1"/>
          <p:nvPr/>
        </p:nvSpPr>
        <p:spPr>
          <a:xfrm>
            <a:off x="4532400" y="6429600"/>
            <a:ext cx="1962000" cy="133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Média:</a:t>
            </a:r>
          </a:p>
        </p:txBody>
      </p:sp>
      <p:sp>
        <p:nvSpPr>
          <p:cNvPr id="144" name="TextBox 144"/>
          <p:cNvSpPr txBox="1"/>
          <p:nvPr/>
        </p:nvSpPr>
        <p:spPr>
          <a:xfrm>
            <a:off x="576000" y="65772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Mistério jr</a:t>
            </a:r>
          </a:p>
        </p:txBody>
      </p:sp>
      <p:sp>
        <p:nvSpPr>
          <p:cNvPr id="145" name="TextBox 145"/>
          <p:cNvSpPr txBox="1"/>
          <p:nvPr/>
        </p:nvSpPr>
        <p:spPr>
          <a:xfrm>
            <a:off x="3362400" y="65772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BR BANANINHA</a:t>
            </a:r>
          </a:p>
        </p:txBody>
      </p:sp>
      <p:sp>
        <p:nvSpPr>
          <p:cNvPr id="146" name="TextBox 146"/>
          <p:cNvSpPr txBox="1"/>
          <p:nvPr/>
        </p:nvSpPr>
        <p:spPr>
          <a:xfrm>
            <a:off x="360000" y="65772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10</a:t>
            </a:r>
          </a:p>
        </p:txBody>
      </p:sp>
      <p:sp>
        <p:nvSpPr>
          <p:cNvPr id="147" name="TextBox 147"/>
          <p:cNvSpPr txBox="1"/>
          <p:nvPr/>
        </p:nvSpPr>
        <p:spPr>
          <a:xfrm>
            <a:off x="6490800" y="67284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42,10</a:t>
            </a:r>
          </a:p>
        </p:txBody>
      </p:sp>
      <p:sp>
        <p:nvSpPr>
          <p:cNvPr id="148" name="TextBox 148"/>
          <p:cNvSpPr txBox="1"/>
          <p:nvPr/>
        </p:nvSpPr>
        <p:spPr>
          <a:xfrm>
            <a:off x="5749200" y="67284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1º Round</a:t>
            </a:r>
          </a:p>
        </p:txBody>
      </p:sp>
      <p:sp>
        <p:nvSpPr>
          <p:cNvPr id="149" name="TextBox 149"/>
          <p:cNvSpPr txBox="1"/>
          <p:nvPr/>
        </p:nvSpPr>
        <p:spPr>
          <a:xfrm>
            <a:off x="6490800" y="68796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42,80</a:t>
            </a:r>
          </a:p>
        </p:txBody>
      </p:sp>
      <p:sp>
        <p:nvSpPr>
          <p:cNvPr id="150" name="TextBox 150"/>
          <p:cNvSpPr txBox="1"/>
          <p:nvPr/>
        </p:nvSpPr>
        <p:spPr>
          <a:xfrm>
            <a:off x="5749200" y="68796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Semi-Final</a:t>
            </a:r>
          </a:p>
        </p:txBody>
      </p:sp>
      <p:sp>
        <p:nvSpPr>
          <p:cNvPr id="151" name="TextBox 151"/>
          <p:cNvSpPr txBox="1"/>
          <p:nvPr/>
        </p:nvSpPr>
        <p:spPr>
          <a:xfrm>
            <a:off x="6490800" y="7030800"/>
            <a:ext cx="7092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42,45</a:t>
            </a:r>
          </a:p>
        </p:txBody>
      </p:sp>
      <p:sp>
        <p:nvSpPr>
          <p:cNvPr id="152" name="TextBox 152"/>
          <p:cNvSpPr txBox="1"/>
          <p:nvPr/>
        </p:nvSpPr>
        <p:spPr>
          <a:xfrm>
            <a:off x="4532400" y="7034400"/>
            <a:ext cx="1962000" cy="133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Média:</a:t>
            </a:r>
          </a:p>
        </p:txBody>
      </p:sp>
      <p:sp>
        <p:nvSpPr>
          <p:cNvPr id="153" name="TextBox 153"/>
          <p:cNvSpPr txBox="1"/>
          <p:nvPr/>
        </p:nvSpPr>
        <p:spPr>
          <a:xfrm>
            <a:off x="576000" y="71820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Assombrado</a:t>
            </a:r>
          </a:p>
        </p:txBody>
      </p:sp>
      <p:sp>
        <p:nvSpPr>
          <p:cNvPr id="154" name="TextBox 154"/>
          <p:cNvSpPr txBox="1"/>
          <p:nvPr/>
        </p:nvSpPr>
        <p:spPr>
          <a:xfrm>
            <a:off x="3362400" y="71820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JOÃO DINIZ</a:t>
            </a:r>
          </a:p>
        </p:txBody>
      </p:sp>
      <p:sp>
        <p:nvSpPr>
          <p:cNvPr id="155" name="TextBox 155"/>
          <p:cNvSpPr txBox="1"/>
          <p:nvPr/>
        </p:nvSpPr>
        <p:spPr>
          <a:xfrm>
            <a:off x="360000" y="71820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11</a:t>
            </a:r>
          </a:p>
        </p:txBody>
      </p:sp>
      <p:sp>
        <p:nvSpPr>
          <p:cNvPr id="156" name="TextBox 156"/>
          <p:cNvSpPr txBox="1"/>
          <p:nvPr/>
        </p:nvSpPr>
        <p:spPr>
          <a:xfrm>
            <a:off x="6490800" y="73332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43,70</a:t>
            </a:r>
          </a:p>
        </p:txBody>
      </p:sp>
      <p:sp>
        <p:nvSpPr>
          <p:cNvPr id="157" name="TextBox 157"/>
          <p:cNvSpPr txBox="1"/>
          <p:nvPr/>
        </p:nvSpPr>
        <p:spPr>
          <a:xfrm>
            <a:off x="5749200" y="73332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1º Round</a:t>
            </a:r>
          </a:p>
        </p:txBody>
      </p:sp>
      <p:sp>
        <p:nvSpPr>
          <p:cNvPr id="158" name="TextBox 158"/>
          <p:cNvSpPr txBox="1"/>
          <p:nvPr/>
        </p:nvSpPr>
        <p:spPr>
          <a:xfrm>
            <a:off x="6490800" y="74844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41,10</a:t>
            </a:r>
          </a:p>
        </p:txBody>
      </p:sp>
      <p:sp>
        <p:nvSpPr>
          <p:cNvPr id="159" name="TextBox 159"/>
          <p:cNvSpPr txBox="1"/>
          <p:nvPr/>
        </p:nvSpPr>
        <p:spPr>
          <a:xfrm>
            <a:off x="5749200" y="74844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Semi-Final</a:t>
            </a:r>
          </a:p>
        </p:txBody>
      </p:sp>
      <p:sp>
        <p:nvSpPr>
          <p:cNvPr id="160" name="TextBox 160"/>
          <p:cNvSpPr txBox="1"/>
          <p:nvPr/>
        </p:nvSpPr>
        <p:spPr>
          <a:xfrm>
            <a:off x="6490800" y="7635600"/>
            <a:ext cx="7092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42,40</a:t>
            </a:r>
          </a:p>
        </p:txBody>
      </p:sp>
      <p:sp>
        <p:nvSpPr>
          <p:cNvPr id="161" name="TextBox 161"/>
          <p:cNvSpPr txBox="1"/>
          <p:nvPr/>
        </p:nvSpPr>
        <p:spPr>
          <a:xfrm>
            <a:off x="4532400" y="7639200"/>
            <a:ext cx="1962000" cy="133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Média:</a:t>
            </a:r>
          </a:p>
        </p:txBody>
      </p:sp>
      <p:sp>
        <p:nvSpPr>
          <p:cNvPr id="162" name="TextBox 162"/>
          <p:cNvSpPr txBox="1"/>
          <p:nvPr/>
        </p:nvSpPr>
        <p:spPr>
          <a:xfrm>
            <a:off x="576000" y="77868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Mister m</a:t>
            </a:r>
          </a:p>
        </p:txBody>
      </p:sp>
      <p:sp>
        <p:nvSpPr>
          <p:cNvPr id="163" name="TextBox 163"/>
          <p:cNvSpPr txBox="1"/>
          <p:nvPr/>
        </p:nvSpPr>
        <p:spPr>
          <a:xfrm>
            <a:off x="3362400" y="77868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JOÃO DINIZ</a:t>
            </a:r>
          </a:p>
        </p:txBody>
      </p:sp>
      <p:sp>
        <p:nvSpPr>
          <p:cNvPr id="164" name="TextBox 164"/>
          <p:cNvSpPr txBox="1"/>
          <p:nvPr/>
        </p:nvSpPr>
        <p:spPr>
          <a:xfrm>
            <a:off x="360000" y="77868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12</a:t>
            </a:r>
          </a:p>
        </p:txBody>
      </p:sp>
      <p:sp>
        <p:nvSpPr>
          <p:cNvPr id="165" name="TextBox 165"/>
          <p:cNvSpPr txBox="1"/>
          <p:nvPr/>
        </p:nvSpPr>
        <p:spPr>
          <a:xfrm>
            <a:off x="6490800" y="79380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42,50</a:t>
            </a:r>
          </a:p>
        </p:txBody>
      </p:sp>
      <p:sp>
        <p:nvSpPr>
          <p:cNvPr id="166" name="TextBox 166"/>
          <p:cNvSpPr txBox="1"/>
          <p:nvPr/>
        </p:nvSpPr>
        <p:spPr>
          <a:xfrm>
            <a:off x="5749200" y="79380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1º Round</a:t>
            </a:r>
          </a:p>
        </p:txBody>
      </p:sp>
      <p:sp>
        <p:nvSpPr>
          <p:cNvPr id="167" name="TextBox 167"/>
          <p:cNvSpPr txBox="1"/>
          <p:nvPr/>
        </p:nvSpPr>
        <p:spPr>
          <a:xfrm>
            <a:off x="6490800" y="80892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42,30</a:t>
            </a:r>
          </a:p>
        </p:txBody>
      </p:sp>
      <p:sp>
        <p:nvSpPr>
          <p:cNvPr id="168" name="TextBox 168"/>
          <p:cNvSpPr txBox="1"/>
          <p:nvPr/>
        </p:nvSpPr>
        <p:spPr>
          <a:xfrm>
            <a:off x="5749200" y="80892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Semi-Final</a:t>
            </a:r>
          </a:p>
        </p:txBody>
      </p:sp>
      <p:sp>
        <p:nvSpPr>
          <p:cNvPr id="169" name="TextBox 169"/>
          <p:cNvSpPr txBox="1"/>
          <p:nvPr/>
        </p:nvSpPr>
        <p:spPr>
          <a:xfrm>
            <a:off x="6490800" y="8240400"/>
            <a:ext cx="7092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42,40</a:t>
            </a:r>
          </a:p>
        </p:txBody>
      </p:sp>
      <p:sp>
        <p:nvSpPr>
          <p:cNvPr id="170" name="TextBox 170"/>
          <p:cNvSpPr txBox="1"/>
          <p:nvPr/>
        </p:nvSpPr>
        <p:spPr>
          <a:xfrm>
            <a:off x="4532400" y="8244000"/>
            <a:ext cx="1962000" cy="133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Média:</a:t>
            </a:r>
          </a:p>
        </p:txBody>
      </p:sp>
      <p:sp>
        <p:nvSpPr>
          <p:cNvPr id="171" name="TextBox 171"/>
          <p:cNvSpPr txBox="1"/>
          <p:nvPr/>
        </p:nvSpPr>
        <p:spPr>
          <a:xfrm>
            <a:off x="576000" y="83916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Pantaneiro</a:t>
            </a:r>
          </a:p>
        </p:txBody>
      </p:sp>
      <p:sp>
        <p:nvSpPr>
          <p:cNvPr id="172" name="TextBox 172"/>
          <p:cNvSpPr txBox="1"/>
          <p:nvPr/>
        </p:nvSpPr>
        <p:spPr>
          <a:xfrm>
            <a:off x="3362400" y="83916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DALLAS - CANECO</a:t>
            </a:r>
          </a:p>
        </p:txBody>
      </p:sp>
      <p:sp>
        <p:nvSpPr>
          <p:cNvPr id="173" name="TextBox 173"/>
          <p:cNvSpPr txBox="1"/>
          <p:nvPr/>
        </p:nvSpPr>
        <p:spPr>
          <a:xfrm>
            <a:off x="360000" y="83916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13</a:t>
            </a:r>
          </a:p>
        </p:txBody>
      </p:sp>
      <p:sp>
        <p:nvSpPr>
          <p:cNvPr id="174" name="TextBox 174"/>
          <p:cNvSpPr txBox="1"/>
          <p:nvPr/>
        </p:nvSpPr>
        <p:spPr>
          <a:xfrm>
            <a:off x="6490800" y="85428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42,40</a:t>
            </a:r>
          </a:p>
        </p:txBody>
      </p:sp>
      <p:sp>
        <p:nvSpPr>
          <p:cNvPr id="175" name="TextBox 175"/>
          <p:cNvSpPr txBox="1"/>
          <p:nvPr/>
        </p:nvSpPr>
        <p:spPr>
          <a:xfrm>
            <a:off x="5749200" y="85428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Final</a:t>
            </a:r>
          </a:p>
        </p:txBody>
      </p:sp>
      <p:sp>
        <p:nvSpPr>
          <p:cNvPr id="176" name="TextBox 176"/>
          <p:cNvSpPr txBox="1"/>
          <p:nvPr/>
        </p:nvSpPr>
        <p:spPr>
          <a:xfrm>
            <a:off x="6490800" y="86940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41,10</a:t>
            </a:r>
          </a:p>
        </p:txBody>
      </p:sp>
      <p:sp>
        <p:nvSpPr>
          <p:cNvPr id="177" name="TextBox 177"/>
          <p:cNvSpPr txBox="1"/>
          <p:nvPr/>
        </p:nvSpPr>
        <p:spPr>
          <a:xfrm>
            <a:off x="5749200" y="86940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Semi-Final</a:t>
            </a:r>
          </a:p>
        </p:txBody>
      </p:sp>
      <p:sp>
        <p:nvSpPr>
          <p:cNvPr id="178" name="TextBox 178"/>
          <p:cNvSpPr txBox="1"/>
          <p:nvPr/>
        </p:nvSpPr>
        <p:spPr>
          <a:xfrm>
            <a:off x="6490800" y="88452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42,70</a:t>
            </a:r>
          </a:p>
        </p:txBody>
      </p:sp>
      <p:sp>
        <p:nvSpPr>
          <p:cNvPr id="179" name="TextBox 179"/>
          <p:cNvSpPr txBox="1"/>
          <p:nvPr/>
        </p:nvSpPr>
        <p:spPr>
          <a:xfrm>
            <a:off x="5749200" y="88452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1º Round</a:t>
            </a:r>
          </a:p>
        </p:txBody>
      </p:sp>
      <p:sp>
        <p:nvSpPr>
          <p:cNvPr id="180" name="TextBox 180"/>
          <p:cNvSpPr txBox="1"/>
          <p:nvPr/>
        </p:nvSpPr>
        <p:spPr>
          <a:xfrm>
            <a:off x="6490800" y="8996400"/>
            <a:ext cx="7092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42,07</a:t>
            </a:r>
          </a:p>
        </p:txBody>
      </p:sp>
      <p:sp>
        <p:nvSpPr>
          <p:cNvPr id="181" name="TextBox 181"/>
          <p:cNvSpPr txBox="1"/>
          <p:nvPr/>
        </p:nvSpPr>
        <p:spPr>
          <a:xfrm>
            <a:off x="4532400" y="9000000"/>
            <a:ext cx="1962000" cy="133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Média:</a:t>
            </a:r>
          </a:p>
        </p:txBody>
      </p:sp>
      <p:sp>
        <p:nvSpPr>
          <p:cNvPr id="182" name="TextBox 182"/>
          <p:cNvSpPr txBox="1"/>
          <p:nvPr/>
        </p:nvSpPr>
        <p:spPr>
          <a:xfrm>
            <a:off x="576000" y="91476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Old Par</a:t>
            </a:r>
          </a:p>
        </p:txBody>
      </p:sp>
      <p:sp>
        <p:nvSpPr>
          <p:cNvPr id="183" name="TextBox 183"/>
          <p:cNvSpPr txBox="1"/>
          <p:nvPr/>
        </p:nvSpPr>
        <p:spPr>
          <a:xfrm>
            <a:off x="3362400" y="91476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BR BANANINHA</a:t>
            </a:r>
          </a:p>
        </p:txBody>
      </p:sp>
      <p:sp>
        <p:nvSpPr>
          <p:cNvPr id="184" name="TextBox 184"/>
          <p:cNvSpPr txBox="1"/>
          <p:nvPr/>
        </p:nvSpPr>
        <p:spPr>
          <a:xfrm>
            <a:off x="360000" y="91476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14</a:t>
            </a:r>
          </a:p>
        </p:txBody>
      </p:sp>
      <p:sp>
        <p:nvSpPr>
          <p:cNvPr id="185" name="TextBox 185"/>
          <p:cNvSpPr txBox="1"/>
          <p:nvPr/>
        </p:nvSpPr>
        <p:spPr>
          <a:xfrm>
            <a:off x="6490800" y="92988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39,40</a:t>
            </a:r>
          </a:p>
        </p:txBody>
      </p:sp>
      <p:sp>
        <p:nvSpPr>
          <p:cNvPr id="186" name="TextBox 186"/>
          <p:cNvSpPr txBox="1"/>
          <p:nvPr/>
        </p:nvSpPr>
        <p:spPr>
          <a:xfrm>
            <a:off x="5749200" y="92988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1º Round</a:t>
            </a:r>
          </a:p>
        </p:txBody>
      </p:sp>
      <p:sp>
        <p:nvSpPr>
          <p:cNvPr id="187" name="TextBox 187"/>
          <p:cNvSpPr txBox="1"/>
          <p:nvPr/>
        </p:nvSpPr>
        <p:spPr>
          <a:xfrm>
            <a:off x="6490800" y="94500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43,80</a:t>
            </a:r>
          </a:p>
        </p:txBody>
      </p:sp>
      <p:sp>
        <p:nvSpPr>
          <p:cNvPr id="188" name="TextBox 188"/>
          <p:cNvSpPr txBox="1"/>
          <p:nvPr/>
        </p:nvSpPr>
        <p:spPr>
          <a:xfrm>
            <a:off x="5749200" y="94500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Semi-Final</a:t>
            </a:r>
          </a:p>
        </p:txBody>
      </p:sp>
      <p:sp>
        <p:nvSpPr>
          <p:cNvPr id="189" name="TextBox 189"/>
          <p:cNvSpPr txBox="1"/>
          <p:nvPr/>
        </p:nvSpPr>
        <p:spPr>
          <a:xfrm>
            <a:off x="6490800" y="9601200"/>
            <a:ext cx="7092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41,60</a:t>
            </a:r>
          </a:p>
        </p:txBody>
      </p:sp>
      <p:sp>
        <p:nvSpPr>
          <p:cNvPr id="190" name="TextBox 190"/>
          <p:cNvSpPr txBox="1"/>
          <p:nvPr/>
        </p:nvSpPr>
        <p:spPr>
          <a:xfrm>
            <a:off x="4532400" y="9604800"/>
            <a:ext cx="1962000" cy="133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Média:</a:t>
            </a:r>
          </a:p>
        </p:txBody>
      </p:sp>
      <p:sp>
        <p:nvSpPr>
          <p:cNvPr id="191" name="TextBox 191"/>
          <p:cNvSpPr txBox="1"/>
          <p:nvPr/>
        </p:nvSpPr>
        <p:spPr>
          <a:xfrm>
            <a:off x="576000" y="97524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Cartão Black</a:t>
            </a:r>
          </a:p>
        </p:txBody>
      </p:sp>
      <p:sp>
        <p:nvSpPr>
          <p:cNvPr id="192" name="TextBox 192"/>
          <p:cNvSpPr txBox="1"/>
          <p:nvPr/>
        </p:nvSpPr>
        <p:spPr>
          <a:xfrm>
            <a:off x="3362400" y="97524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DALLAS - CANECO</a:t>
            </a:r>
          </a:p>
        </p:txBody>
      </p:sp>
      <p:sp>
        <p:nvSpPr>
          <p:cNvPr id="193" name="TextBox 193"/>
          <p:cNvSpPr txBox="1"/>
          <p:nvPr/>
        </p:nvSpPr>
        <p:spPr>
          <a:xfrm>
            <a:off x="360000" y="97524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15</a:t>
            </a:r>
          </a:p>
        </p:txBody>
      </p:sp>
      <p:sp>
        <p:nvSpPr>
          <p:cNvPr id="194" name="TextBox 194"/>
          <p:cNvSpPr txBox="1"/>
          <p:nvPr/>
        </p:nvSpPr>
        <p:spPr>
          <a:xfrm>
            <a:off x="6490800" y="99036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41,00</a:t>
            </a:r>
          </a:p>
        </p:txBody>
      </p:sp>
      <p:sp>
        <p:nvSpPr>
          <p:cNvPr id="195" name="TextBox 195"/>
          <p:cNvSpPr txBox="1"/>
          <p:nvPr/>
        </p:nvSpPr>
        <p:spPr>
          <a:xfrm>
            <a:off x="5749200" y="99036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Semi-Final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0000" y="360000"/>
            <a:ext cx="6840000" cy="622800"/>
          </a:xfrm>
          <a:prstGeom prst="rect">
            <a:avLst/>
          </a:prstGeom>
          <a:solidFill>
            <a:srgbClr val="085695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60000" y="982800"/>
            <a:ext cx="68400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60000" y="11340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60000" y="14364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60000" y="15876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0000" y="17388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60000" y="20412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0000" y="21924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0000" y="23436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0000" y="26460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60000" y="27972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60000" y="29484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60000" y="32508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60000" y="34020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60000" y="35532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60000" y="38556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60000" y="40068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60000" y="41580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60000" y="44604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60000" y="46116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60000" y="47628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60000" y="50652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60000" y="52164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60000" y="53676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60000" y="55188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60000" y="58212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60000" y="59724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60000" y="61236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360000" y="64260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360000" y="65772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60000" y="67284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60000" y="6879600"/>
            <a:ext cx="6840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940400" y="403200"/>
            <a:ext cx="3632400" cy="1836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1082" b="1" dirty="0" smtClean="0">
                <a:solidFill>
                  <a:srgbClr val="FFFFFF"/>
                </a:solidFill>
                <a:latin typeface="Arial" pitchFamily="18" charset="0"/>
                <a:cs typeface="Arial" pitchFamily="18" charset="0"/>
              </a:rPr>
              <a:t>EXPO BAMBUI 2026 TOUROS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940400" y="590400"/>
            <a:ext cx="3632400" cy="169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984" b="1" dirty="0" smtClean="0">
                <a:solidFill>
                  <a:srgbClr val="FFFFFF"/>
                </a:solidFill>
                <a:latin typeface="Arial" pitchFamily="18" charset="0"/>
                <a:cs typeface="Arial" pitchFamily="18" charset="0"/>
              </a:rPr>
              <a:t>EKIP ROZETA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940400" y="759600"/>
            <a:ext cx="3632400" cy="169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984" b="1" dirty="0" smtClean="0">
                <a:solidFill>
                  <a:srgbClr val="FFFFFF"/>
                </a:solidFill>
                <a:latin typeface="Arial" pitchFamily="18" charset="0"/>
                <a:cs typeface="Arial" pitchFamily="18" charset="0"/>
              </a:rPr>
              <a:t>Melhor Animal  | 12/07/2026</a:t>
            </a:r>
          </a:p>
        </p:txBody>
      </p:sp>
      <p:pic>
        <p:nvPicPr>
          <p:cNvPr id="38" name="Picture 39" descr="Picture 39 descriptio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800" y="435600"/>
            <a:ext cx="504000" cy="504000"/>
          </a:xfrm>
          <a:prstGeom prst="rect">
            <a:avLst/>
          </a:prstGeom>
          <a:noFill/>
        </p:spPr>
      </p:pic>
      <p:sp>
        <p:nvSpPr>
          <p:cNvPr id="43" name="TextBox 43"/>
          <p:cNvSpPr txBox="1"/>
          <p:nvPr/>
        </p:nvSpPr>
        <p:spPr>
          <a:xfrm>
            <a:off x="360000" y="9828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Nº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576000" y="9828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Animal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3362400" y="9828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Companhia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6490800" y="9828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5749200" y="9828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Round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6490800" y="11340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41,70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5749200" y="11340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1º Round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6490800" y="1285200"/>
            <a:ext cx="7092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41,35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4532400" y="1288800"/>
            <a:ext cx="1962000" cy="133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Média: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576000" y="14364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casca de bala 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3362400" y="14364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GOUVEIA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360000" y="14364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16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6490800" y="15876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42,20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5749200" y="15876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Semi-Final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6490800" y="17388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39,80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5749200" y="17388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2º Round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6490800" y="1890000"/>
            <a:ext cx="7092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41,00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4532400" y="1893600"/>
            <a:ext cx="1962000" cy="133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Média: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576000" y="20412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Fantástico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3362400" y="20412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BR BANANINHA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360000" y="20412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17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6490800" y="21924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38,40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5749200" y="21924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1º Round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6490800" y="23436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43,20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5749200" y="23436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Final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6490800" y="2494800"/>
            <a:ext cx="7092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40,80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4532400" y="2498400"/>
            <a:ext cx="1962000" cy="133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Média: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576000" y="26460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Pirata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3362400" y="26460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JOÃO DINIZ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360000" y="26460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18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6490800" y="27972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43,80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5749200" y="27972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1º Round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6490800" y="29484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37,70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5749200" y="29484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Semi-Final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6490800" y="3099600"/>
            <a:ext cx="7092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40,75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4532400" y="3103200"/>
            <a:ext cx="1962000" cy="133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Média: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576000" y="32508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comentário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3362400" y="32508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GOUVEIA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360000" y="32508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19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6490800" y="34020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42,60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5749200" y="34020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1º Round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6490800" y="35532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37,70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5749200" y="35532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Semi-Final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6490800" y="3704400"/>
            <a:ext cx="7092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40,15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4532400" y="3708000"/>
            <a:ext cx="1962000" cy="133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Média: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576000" y="38556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Energético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3362400" y="38556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JOÃO DINIZ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360000" y="38556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20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6490800" y="40068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37,80</a:t>
            </a:r>
          </a:p>
        </p:txBody>
      </p:sp>
      <p:sp>
        <p:nvSpPr>
          <p:cNvPr id="92" name="TextBox 92"/>
          <p:cNvSpPr txBox="1"/>
          <p:nvPr/>
        </p:nvSpPr>
        <p:spPr>
          <a:xfrm>
            <a:off x="5749200" y="40068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2º Round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6490800" y="41580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42,50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5749200" y="41580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Semi-Final</a:t>
            </a:r>
          </a:p>
        </p:txBody>
      </p:sp>
      <p:sp>
        <p:nvSpPr>
          <p:cNvPr id="95" name="TextBox 95"/>
          <p:cNvSpPr txBox="1"/>
          <p:nvPr/>
        </p:nvSpPr>
        <p:spPr>
          <a:xfrm>
            <a:off x="6490800" y="4309200"/>
            <a:ext cx="7092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40,15</a:t>
            </a:r>
          </a:p>
        </p:txBody>
      </p:sp>
      <p:sp>
        <p:nvSpPr>
          <p:cNvPr id="96" name="TextBox 96"/>
          <p:cNvSpPr txBox="1"/>
          <p:nvPr/>
        </p:nvSpPr>
        <p:spPr>
          <a:xfrm>
            <a:off x="4532400" y="4312800"/>
            <a:ext cx="1962000" cy="133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Média:</a:t>
            </a:r>
          </a:p>
        </p:txBody>
      </p:sp>
      <p:sp>
        <p:nvSpPr>
          <p:cNvPr id="97" name="TextBox 97"/>
          <p:cNvSpPr txBox="1"/>
          <p:nvPr/>
        </p:nvSpPr>
        <p:spPr>
          <a:xfrm>
            <a:off x="576000" y="44604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Jeito carinhoso</a:t>
            </a:r>
          </a:p>
        </p:txBody>
      </p:sp>
      <p:sp>
        <p:nvSpPr>
          <p:cNvPr id="98" name="TextBox 98"/>
          <p:cNvSpPr txBox="1"/>
          <p:nvPr/>
        </p:nvSpPr>
        <p:spPr>
          <a:xfrm>
            <a:off x="3362400" y="44604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DALLAS - CANECO</a:t>
            </a:r>
          </a:p>
        </p:txBody>
      </p:sp>
      <p:sp>
        <p:nvSpPr>
          <p:cNvPr id="99" name="TextBox 99"/>
          <p:cNvSpPr txBox="1"/>
          <p:nvPr/>
        </p:nvSpPr>
        <p:spPr>
          <a:xfrm>
            <a:off x="360000" y="44604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21</a:t>
            </a:r>
          </a:p>
        </p:txBody>
      </p:sp>
      <p:sp>
        <p:nvSpPr>
          <p:cNvPr id="100" name="TextBox 100"/>
          <p:cNvSpPr txBox="1"/>
          <p:nvPr/>
        </p:nvSpPr>
        <p:spPr>
          <a:xfrm>
            <a:off x="6490800" y="46116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36,50</a:t>
            </a:r>
          </a:p>
        </p:txBody>
      </p:sp>
      <p:sp>
        <p:nvSpPr>
          <p:cNvPr id="101" name="TextBox 101"/>
          <p:cNvSpPr txBox="1"/>
          <p:nvPr/>
        </p:nvSpPr>
        <p:spPr>
          <a:xfrm>
            <a:off x="5749200" y="46116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Semi-Final</a:t>
            </a:r>
          </a:p>
        </p:txBody>
      </p:sp>
      <p:sp>
        <p:nvSpPr>
          <p:cNvPr id="102" name="TextBox 102"/>
          <p:cNvSpPr txBox="1"/>
          <p:nvPr/>
        </p:nvSpPr>
        <p:spPr>
          <a:xfrm>
            <a:off x="6490800" y="47628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39,70</a:t>
            </a:r>
          </a:p>
        </p:txBody>
      </p:sp>
      <p:sp>
        <p:nvSpPr>
          <p:cNvPr id="103" name="TextBox 103"/>
          <p:cNvSpPr txBox="1"/>
          <p:nvPr/>
        </p:nvSpPr>
        <p:spPr>
          <a:xfrm>
            <a:off x="5749200" y="47628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2º Round</a:t>
            </a:r>
          </a:p>
        </p:txBody>
      </p:sp>
      <p:sp>
        <p:nvSpPr>
          <p:cNvPr id="104" name="TextBox 104"/>
          <p:cNvSpPr txBox="1"/>
          <p:nvPr/>
        </p:nvSpPr>
        <p:spPr>
          <a:xfrm>
            <a:off x="6490800" y="4914000"/>
            <a:ext cx="7092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38,10</a:t>
            </a:r>
          </a:p>
        </p:txBody>
      </p:sp>
      <p:sp>
        <p:nvSpPr>
          <p:cNvPr id="105" name="TextBox 105"/>
          <p:cNvSpPr txBox="1"/>
          <p:nvPr/>
        </p:nvSpPr>
        <p:spPr>
          <a:xfrm>
            <a:off x="4532400" y="4917600"/>
            <a:ext cx="1962000" cy="133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Média:</a:t>
            </a:r>
          </a:p>
        </p:txBody>
      </p:sp>
      <p:sp>
        <p:nvSpPr>
          <p:cNvPr id="106" name="TextBox 106"/>
          <p:cNvSpPr txBox="1"/>
          <p:nvPr/>
        </p:nvSpPr>
        <p:spPr>
          <a:xfrm>
            <a:off x="576000" y="50652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tupi</a:t>
            </a:r>
          </a:p>
        </p:txBody>
      </p:sp>
      <p:sp>
        <p:nvSpPr>
          <p:cNvPr id="107" name="TextBox 107"/>
          <p:cNvSpPr txBox="1"/>
          <p:nvPr/>
        </p:nvSpPr>
        <p:spPr>
          <a:xfrm>
            <a:off x="3362400" y="50652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GOUVEIA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360000" y="50652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22</a:t>
            </a:r>
          </a:p>
        </p:txBody>
      </p:sp>
      <p:sp>
        <p:nvSpPr>
          <p:cNvPr id="109" name="TextBox 109"/>
          <p:cNvSpPr txBox="1"/>
          <p:nvPr/>
        </p:nvSpPr>
        <p:spPr>
          <a:xfrm>
            <a:off x="6490800" y="52164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35,80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5749200" y="52164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1º Round</a:t>
            </a:r>
          </a:p>
        </p:txBody>
      </p:sp>
      <p:sp>
        <p:nvSpPr>
          <p:cNvPr id="111" name="TextBox 111"/>
          <p:cNvSpPr txBox="1"/>
          <p:nvPr/>
        </p:nvSpPr>
        <p:spPr>
          <a:xfrm>
            <a:off x="6490800" y="53676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42,50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5749200" y="53676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2º Round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490800" y="55188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34,80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5749200" y="55188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Semi-Final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6490800" y="5670000"/>
            <a:ext cx="7092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37,70</a:t>
            </a:r>
          </a:p>
        </p:txBody>
      </p:sp>
      <p:sp>
        <p:nvSpPr>
          <p:cNvPr id="116" name="TextBox 116"/>
          <p:cNvSpPr txBox="1"/>
          <p:nvPr/>
        </p:nvSpPr>
        <p:spPr>
          <a:xfrm>
            <a:off x="4532400" y="5673600"/>
            <a:ext cx="1962000" cy="133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Média:</a:t>
            </a:r>
          </a:p>
        </p:txBody>
      </p:sp>
      <p:sp>
        <p:nvSpPr>
          <p:cNvPr id="117" name="TextBox 117"/>
          <p:cNvSpPr txBox="1"/>
          <p:nvPr/>
        </p:nvSpPr>
        <p:spPr>
          <a:xfrm>
            <a:off x="576000" y="58212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modelo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3362400" y="58212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GOUVEIA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360000" y="58212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23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6490800" y="59724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37,60</a:t>
            </a:r>
          </a:p>
        </p:txBody>
      </p:sp>
      <p:sp>
        <p:nvSpPr>
          <p:cNvPr id="121" name="TextBox 121"/>
          <p:cNvSpPr txBox="1"/>
          <p:nvPr/>
        </p:nvSpPr>
        <p:spPr>
          <a:xfrm>
            <a:off x="5749200" y="59724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1º Round</a:t>
            </a:r>
          </a:p>
        </p:txBody>
      </p:sp>
      <p:sp>
        <p:nvSpPr>
          <p:cNvPr id="122" name="TextBox 122"/>
          <p:cNvSpPr txBox="1"/>
          <p:nvPr/>
        </p:nvSpPr>
        <p:spPr>
          <a:xfrm>
            <a:off x="6490800" y="61236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37,50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5749200" y="61236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2º Round</a:t>
            </a:r>
          </a:p>
        </p:txBody>
      </p:sp>
      <p:sp>
        <p:nvSpPr>
          <p:cNvPr id="124" name="TextBox 124"/>
          <p:cNvSpPr txBox="1"/>
          <p:nvPr/>
        </p:nvSpPr>
        <p:spPr>
          <a:xfrm>
            <a:off x="6490800" y="6274800"/>
            <a:ext cx="7092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37,55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4532400" y="6278400"/>
            <a:ext cx="1962000" cy="133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Média:</a:t>
            </a:r>
          </a:p>
        </p:txBody>
      </p:sp>
      <p:sp>
        <p:nvSpPr>
          <p:cNvPr id="126" name="TextBox 126"/>
          <p:cNvSpPr txBox="1"/>
          <p:nvPr/>
        </p:nvSpPr>
        <p:spPr>
          <a:xfrm>
            <a:off x="576000" y="6426000"/>
            <a:ext cx="278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Preço da fama</a:t>
            </a:r>
          </a:p>
        </p:txBody>
      </p:sp>
      <p:sp>
        <p:nvSpPr>
          <p:cNvPr id="127" name="TextBox 127"/>
          <p:cNvSpPr txBox="1"/>
          <p:nvPr/>
        </p:nvSpPr>
        <p:spPr>
          <a:xfrm>
            <a:off x="3362400" y="6426000"/>
            <a:ext cx="2386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DALLAS - CANECO</a:t>
            </a:r>
          </a:p>
        </p:txBody>
      </p:sp>
      <p:sp>
        <p:nvSpPr>
          <p:cNvPr id="128" name="TextBox 128"/>
          <p:cNvSpPr txBox="1"/>
          <p:nvPr/>
        </p:nvSpPr>
        <p:spPr>
          <a:xfrm>
            <a:off x="360000" y="64260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24</a:t>
            </a:r>
          </a:p>
        </p:txBody>
      </p:sp>
      <p:sp>
        <p:nvSpPr>
          <p:cNvPr id="129" name="TextBox 129"/>
          <p:cNvSpPr txBox="1"/>
          <p:nvPr/>
        </p:nvSpPr>
        <p:spPr>
          <a:xfrm>
            <a:off x="6490800" y="65772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28,00</a:t>
            </a:r>
          </a:p>
        </p:txBody>
      </p:sp>
      <p:sp>
        <p:nvSpPr>
          <p:cNvPr id="130" name="TextBox 130"/>
          <p:cNvSpPr txBox="1"/>
          <p:nvPr/>
        </p:nvSpPr>
        <p:spPr>
          <a:xfrm>
            <a:off x="5749200" y="65772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Semi-Final</a:t>
            </a:r>
          </a:p>
        </p:txBody>
      </p:sp>
      <p:sp>
        <p:nvSpPr>
          <p:cNvPr id="131" name="TextBox 131"/>
          <p:cNvSpPr txBox="1"/>
          <p:nvPr/>
        </p:nvSpPr>
        <p:spPr>
          <a:xfrm>
            <a:off x="6490800" y="67284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38,50</a:t>
            </a:r>
          </a:p>
        </p:txBody>
      </p:sp>
      <p:sp>
        <p:nvSpPr>
          <p:cNvPr id="132" name="TextBox 132"/>
          <p:cNvSpPr txBox="1"/>
          <p:nvPr/>
        </p:nvSpPr>
        <p:spPr>
          <a:xfrm>
            <a:off x="5749200" y="67284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1º Round</a:t>
            </a:r>
          </a:p>
        </p:txBody>
      </p:sp>
      <p:sp>
        <p:nvSpPr>
          <p:cNvPr id="133" name="TextBox 133"/>
          <p:cNvSpPr txBox="1"/>
          <p:nvPr/>
        </p:nvSpPr>
        <p:spPr>
          <a:xfrm>
            <a:off x="6490800" y="6879600"/>
            <a:ext cx="709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42,30</a:t>
            </a:r>
          </a:p>
        </p:txBody>
      </p:sp>
      <p:sp>
        <p:nvSpPr>
          <p:cNvPr id="134" name="TextBox 134"/>
          <p:cNvSpPr txBox="1"/>
          <p:nvPr/>
        </p:nvSpPr>
        <p:spPr>
          <a:xfrm>
            <a:off x="5749200" y="6879600"/>
            <a:ext cx="7416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Final</a:t>
            </a:r>
          </a:p>
        </p:txBody>
      </p:sp>
      <p:sp>
        <p:nvSpPr>
          <p:cNvPr id="135" name="TextBox 135"/>
          <p:cNvSpPr txBox="1"/>
          <p:nvPr/>
        </p:nvSpPr>
        <p:spPr>
          <a:xfrm>
            <a:off x="6490800" y="7030800"/>
            <a:ext cx="709200" cy="1512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36,27</a:t>
            </a:r>
          </a:p>
        </p:txBody>
      </p:sp>
      <p:sp>
        <p:nvSpPr>
          <p:cNvPr id="136" name="TextBox 136"/>
          <p:cNvSpPr txBox="1"/>
          <p:nvPr/>
        </p:nvSpPr>
        <p:spPr>
          <a:xfrm>
            <a:off x="4532400" y="7034400"/>
            <a:ext cx="1962000" cy="133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Média: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</Slides>
  <PresentationFormat>On-screen Show (4:3)</PresentationFormat>
  <TotalTime>0</TotalTime>
  <Words>0</Words>
  <Paragraphs>0</Paragraph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>Stimulsoft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Stimulsoft Reports</dc:creator>
  <cp:keywords/>
  <dc:description/>
  <cp:lastModifiedBy>Stimulsoft Reports</cp:lastModifiedBy>
  <cp:revision>1</cp:revision>
  <dcterms:created xsi:type="dcterms:W3CDTF">2026-07-12T18:39:51Z</dcterms:created>
  <dcterms:modified xsi:type="dcterms:W3CDTF">2026-07-12T18:39:51Z</dcterms:modified>
</cp:coreProperties>
</file>