
<file path=[Content_Types].xml><?xml version="1.0" encoding="utf-8"?>
<Types xmlns="http://schemas.openxmlformats.org/package/2006/content-types"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&#65279;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sldIdLst>
    <p:sldId id="256" r:id="rId6"/>
  </p:sldIdLst>
  <p:sldSz cx="10692000" cy="7560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91" autoAdjust="0"/>
    <p:restoredTop sz="94675" autoAdjust="0"/>
  </p:normalViewPr>
  <p:slideViewPr>
    <p:cSldViewPr>
      <p:cViewPr varScale="1">
        <p:scale>
          <a:sx n="107" d="100"/>
          <a:sy n="107" d="100"/>
        </p:scale>
        <p:origin x="-109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&#65279;<?xml version="1.0" encoding="utf-8"?><Relationships xmlns="http://schemas.openxmlformats.org/package/2006/relationships"><Relationship Id="rId1" Type="http://schemas.openxmlformats.org/officeDocument/2006/relationships/tableStyles" Target="tableStyles.xml" /><Relationship Id="rId2" Type="http://schemas.openxmlformats.org/officeDocument/2006/relationships/viewProps" Target="viewProps.xml" /><Relationship Id="rId3" Type="http://schemas.openxmlformats.org/officeDocument/2006/relationships/presProps" Target="presProps.xml" /><Relationship Id="rId4" Type="http://schemas.openxmlformats.org/officeDocument/2006/relationships/theme" Target="theme/theme1.xml" /><Relationship Id="rId5" Type="http://schemas.openxmlformats.org/officeDocument/2006/relationships/slideMaster" Target="slideMasters/slideMaster1.xml" /><Relationship Id="rId6" Type="http://schemas.openxmlformats.org/officeDocument/2006/relationships/slide" Target="slides/slide1.xml" /></Relationships>
</file>

<file path=ppt/slideLayouts/_rels/slideLayout1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&#65279;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CD0B08-7874-4091-A11F-B0CCB138CA98}" type="datetimeFigureOut">
              <a:rPr lang="ru-RU" smtClean="0"/>
              <a:t>15.04.2009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48980B-80A5-4AC9-8F15-D7D0FD0AEED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?><Relationships xmlns="http://schemas.openxmlformats.org/package/2006/relationships"><Relationship Id="rId1" Type="http://schemas.openxmlformats.org/officeDocument/2006/relationships/slideLayout" Target="../slideLayouts/slideLayout7.xml" /><Relationship Id="rId2" Type="http://schemas.openxmlformats.org/officeDocument/2006/relationships/image" Target="../media/image00001.pn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60000" y="360000"/>
            <a:ext cx="9972000" cy="622800"/>
          </a:xfrm>
          <a:prstGeom prst="rect">
            <a:avLst/>
          </a:prstGeom>
          <a:solidFill>
            <a:srgbClr val="085695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360000" y="982800"/>
            <a:ext cx="9972000" cy="3348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360000" y="13176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60000" y="15264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60000" y="17352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360000" y="19440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60000" y="21528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360000" y="23616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60000" y="25704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360000" y="27792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60000" y="29880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60000" y="31968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360000" y="34056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60000" y="36144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360000" y="38232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360000" y="40320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360000" y="42408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360000" y="4698000"/>
            <a:ext cx="9972000" cy="334800"/>
          </a:xfrm>
          <a:prstGeom prst="rect">
            <a:avLst/>
          </a:prstGeom>
          <a:solidFill>
            <a:srgbClr val="DCDCDC"/>
          </a:solidFill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360000" y="50328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360000" y="52416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2" name="TextBox 22"/>
          <p:cNvSpPr txBox="1"/>
          <p:nvPr/>
        </p:nvSpPr>
        <p:spPr>
          <a:xfrm>
            <a:off x="360000" y="5450400"/>
            <a:ext cx="9972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t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1940400" y="403200"/>
            <a:ext cx="6714000" cy="1836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1082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EXPO BAMBUI 2026 TOUROS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1940400" y="590400"/>
            <a:ext cx="6714000" cy="169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984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EKIP ROZETA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940400" y="759600"/>
            <a:ext cx="6714000" cy="169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984" b="1" dirty="0" smtClean="0">
                <a:solidFill>
                  <a:srgbClr val="FFFFFF"/>
                </a:solidFill>
                <a:latin typeface="Arial" pitchFamily="18" charset="0"/>
                <a:cs typeface="Arial" pitchFamily="18" charset="0"/>
              </a:rPr>
              <a:t>Resultado Semi-Final | 11/07/2026</a:t>
            </a:r>
          </a:p>
        </p:txBody>
      </p:sp>
      <p:pic>
        <p:nvPicPr>
          <p:cNvPr id="27" name="Picture 28" descr="Picture 28 description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76400" y="435600"/>
            <a:ext cx="504000" cy="504000"/>
          </a:xfrm>
          <a:prstGeom prst="rect">
            <a:avLst/>
          </a:prstGeom>
          <a:noFill/>
        </p:spPr>
      </p:pic>
      <p:sp>
        <p:nvSpPr>
          <p:cNvPr id="32" name="TextBox 32"/>
          <p:cNvSpPr txBox="1"/>
          <p:nvPr/>
        </p:nvSpPr>
        <p:spPr>
          <a:xfrm>
            <a:off x="360000" y="11664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Nº</a:t>
            </a:r>
          </a:p>
        </p:txBody>
      </p:sp>
      <p:sp>
        <p:nvSpPr>
          <p:cNvPr id="33" name="TextBox 33"/>
          <p:cNvSpPr txBox="1"/>
          <p:nvPr/>
        </p:nvSpPr>
        <p:spPr>
          <a:xfrm>
            <a:off x="576000" y="1166400"/>
            <a:ext cx="2314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Competidor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2890800" y="1166400"/>
            <a:ext cx="206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Cidade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957200" y="1166400"/>
            <a:ext cx="123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Animal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7311600" y="1166400"/>
            <a:ext cx="144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L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6188400" y="1166400"/>
            <a:ext cx="1123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Companhia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9910800" y="1166400"/>
            <a:ext cx="42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Total</a:t>
            </a:r>
          </a:p>
        </p:txBody>
      </p:sp>
      <p:sp>
        <p:nvSpPr>
          <p:cNvPr id="39" name="TextBox 39"/>
          <p:cNvSpPr txBox="1"/>
          <p:nvPr/>
        </p:nvSpPr>
        <p:spPr>
          <a:xfrm>
            <a:off x="7455600" y="1166400"/>
            <a:ext cx="388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Tempo</a:t>
            </a:r>
          </a:p>
        </p:txBody>
      </p:sp>
      <p:sp>
        <p:nvSpPr>
          <p:cNvPr id="40" name="TextBox 40"/>
          <p:cNvSpPr txBox="1"/>
          <p:nvPr/>
        </p:nvSpPr>
        <p:spPr>
          <a:xfrm>
            <a:off x="7844400" y="11664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</a:t>
            </a:r>
          </a:p>
        </p:txBody>
      </p:sp>
      <p:sp>
        <p:nvSpPr>
          <p:cNvPr id="41" name="TextBox 41"/>
          <p:cNvSpPr txBox="1"/>
          <p:nvPr/>
        </p:nvSpPr>
        <p:spPr>
          <a:xfrm>
            <a:off x="8150400" y="11664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</a:t>
            </a:r>
          </a:p>
        </p:txBody>
      </p:sp>
      <p:sp>
        <p:nvSpPr>
          <p:cNvPr id="42" name="TextBox 42"/>
          <p:cNvSpPr txBox="1"/>
          <p:nvPr/>
        </p:nvSpPr>
        <p:spPr>
          <a:xfrm>
            <a:off x="8456400" y="11664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</a:t>
            </a:r>
          </a:p>
        </p:txBody>
      </p:sp>
      <p:sp>
        <p:nvSpPr>
          <p:cNvPr id="43" name="TextBox 43"/>
          <p:cNvSpPr txBox="1"/>
          <p:nvPr/>
        </p:nvSpPr>
        <p:spPr>
          <a:xfrm>
            <a:off x="8762400" y="11664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</a:t>
            </a:r>
          </a:p>
        </p:txBody>
      </p:sp>
      <p:sp>
        <p:nvSpPr>
          <p:cNvPr id="44" name="TextBox 44"/>
          <p:cNvSpPr txBox="1"/>
          <p:nvPr/>
        </p:nvSpPr>
        <p:spPr>
          <a:xfrm>
            <a:off x="7844400" y="982800"/>
            <a:ext cx="612000" cy="1836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squar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590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LEANDRO SIEBRA</a:t>
            </a:r>
          </a:p>
        </p:txBody>
      </p:sp>
      <p:sp>
        <p:nvSpPr>
          <p:cNvPr id="45" name="TextBox 45"/>
          <p:cNvSpPr txBox="1"/>
          <p:nvPr/>
        </p:nvSpPr>
        <p:spPr>
          <a:xfrm>
            <a:off x="8456400" y="982800"/>
            <a:ext cx="612000" cy="1836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squar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590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ROBERTO PACHECO</a:t>
            </a:r>
          </a:p>
        </p:txBody>
      </p:sp>
      <p:sp>
        <p:nvSpPr>
          <p:cNvPr id="46" name="TextBox 46"/>
          <p:cNvSpPr txBox="1"/>
          <p:nvPr/>
        </p:nvSpPr>
        <p:spPr>
          <a:xfrm>
            <a:off x="9489600" y="1166400"/>
            <a:ext cx="42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Animal</a:t>
            </a:r>
          </a:p>
        </p:txBody>
      </p:sp>
      <p:sp>
        <p:nvSpPr>
          <p:cNvPr id="47" name="TextBox 47"/>
          <p:cNvSpPr txBox="1"/>
          <p:nvPr/>
        </p:nvSpPr>
        <p:spPr>
          <a:xfrm>
            <a:off x="9068400" y="1166400"/>
            <a:ext cx="42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</a:t>
            </a:r>
          </a:p>
        </p:txBody>
      </p:sp>
      <p:sp>
        <p:nvSpPr>
          <p:cNvPr id="48" name="TextBox 48"/>
          <p:cNvSpPr txBox="1"/>
          <p:nvPr/>
        </p:nvSpPr>
        <p:spPr>
          <a:xfrm>
            <a:off x="360000" y="13176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</a:t>
            </a:r>
          </a:p>
        </p:txBody>
      </p:sp>
      <p:sp>
        <p:nvSpPr>
          <p:cNvPr id="49" name="TextBox 49"/>
          <p:cNvSpPr txBox="1"/>
          <p:nvPr/>
        </p:nvSpPr>
        <p:spPr>
          <a:xfrm>
            <a:off x="576000" y="13176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Wesley David Patrocínio</a:t>
            </a:r>
          </a:p>
        </p:txBody>
      </p:sp>
      <p:sp>
        <p:nvSpPr>
          <p:cNvPr id="50" name="TextBox 50"/>
          <p:cNvSpPr txBox="1"/>
          <p:nvPr/>
        </p:nvSpPr>
        <p:spPr>
          <a:xfrm>
            <a:off x="2890800" y="13176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PRADOS-MG</a:t>
            </a:r>
          </a:p>
        </p:txBody>
      </p:sp>
      <p:sp>
        <p:nvSpPr>
          <p:cNvPr id="51" name="TextBox 51"/>
          <p:cNvSpPr txBox="1"/>
          <p:nvPr/>
        </p:nvSpPr>
        <p:spPr>
          <a:xfrm>
            <a:off x="4957200" y="13176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Capitão de areia</a:t>
            </a:r>
          </a:p>
        </p:txBody>
      </p:sp>
      <p:sp>
        <p:nvSpPr>
          <p:cNvPr id="52" name="TextBox 52"/>
          <p:cNvSpPr txBox="1"/>
          <p:nvPr/>
        </p:nvSpPr>
        <p:spPr>
          <a:xfrm>
            <a:off x="7311600" y="13176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53" name="TextBox 53"/>
          <p:cNvSpPr txBox="1"/>
          <p:nvPr/>
        </p:nvSpPr>
        <p:spPr>
          <a:xfrm>
            <a:off x="6188400" y="13176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54" name="TextBox 54"/>
          <p:cNvSpPr txBox="1"/>
          <p:nvPr/>
        </p:nvSpPr>
        <p:spPr>
          <a:xfrm>
            <a:off x="9910800" y="1317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86,80</a:t>
            </a:r>
          </a:p>
        </p:txBody>
      </p:sp>
      <p:sp>
        <p:nvSpPr>
          <p:cNvPr id="55" name="TextBox 55"/>
          <p:cNvSpPr txBox="1"/>
          <p:nvPr/>
        </p:nvSpPr>
        <p:spPr>
          <a:xfrm>
            <a:off x="7455600" y="13176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56" name="TextBox 56"/>
          <p:cNvSpPr txBox="1"/>
          <p:nvPr/>
        </p:nvSpPr>
        <p:spPr>
          <a:xfrm>
            <a:off x="7844400" y="1317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22,00</a:t>
            </a:r>
          </a:p>
        </p:txBody>
      </p:sp>
      <p:sp>
        <p:nvSpPr>
          <p:cNvPr id="57" name="TextBox 57"/>
          <p:cNvSpPr txBox="1"/>
          <p:nvPr/>
        </p:nvSpPr>
        <p:spPr>
          <a:xfrm>
            <a:off x="8150400" y="1317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21,20</a:t>
            </a:r>
          </a:p>
        </p:txBody>
      </p:sp>
      <p:sp>
        <p:nvSpPr>
          <p:cNvPr id="58" name="TextBox 58"/>
          <p:cNvSpPr txBox="1"/>
          <p:nvPr/>
        </p:nvSpPr>
        <p:spPr>
          <a:xfrm>
            <a:off x="8456400" y="1317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22,00</a:t>
            </a:r>
          </a:p>
        </p:txBody>
      </p:sp>
      <p:sp>
        <p:nvSpPr>
          <p:cNvPr id="59" name="TextBox 59"/>
          <p:cNvSpPr txBox="1"/>
          <p:nvPr/>
        </p:nvSpPr>
        <p:spPr>
          <a:xfrm>
            <a:off x="8762400" y="1317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21,60</a:t>
            </a:r>
          </a:p>
        </p:txBody>
      </p:sp>
      <p:sp>
        <p:nvSpPr>
          <p:cNvPr id="60" name="TextBox 60"/>
          <p:cNvSpPr txBox="1"/>
          <p:nvPr/>
        </p:nvSpPr>
        <p:spPr>
          <a:xfrm>
            <a:off x="9489600" y="1317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42,80</a:t>
            </a:r>
          </a:p>
        </p:txBody>
      </p:sp>
      <p:sp>
        <p:nvSpPr>
          <p:cNvPr id="61" name="TextBox 61"/>
          <p:cNvSpPr txBox="1"/>
          <p:nvPr/>
        </p:nvSpPr>
        <p:spPr>
          <a:xfrm>
            <a:off x="9068400" y="1317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44,00</a:t>
            </a:r>
          </a:p>
        </p:txBody>
      </p:sp>
      <p:sp>
        <p:nvSpPr>
          <p:cNvPr id="62" name="TextBox 62"/>
          <p:cNvSpPr txBox="1"/>
          <p:nvPr/>
        </p:nvSpPr>
        <p:spPr>
          <a:xfrm>
            <a:off x="360000" y="15264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</a:t>
            </a:r>
          </a:p>
        </p:txBody>
      </p:sp>
      <p:sp>
        <p:nvSpPr>
          <p:cNvPr id="63" name="TextBox 63"/>
          <p:cNvSpPr txBox="1"/>
          <p:nvPr/>
        </p:nvSpPr>
        <p:spPr>
          <a:xfrm>
            <a:off x="576000" y="15264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Vinícius Fernando Pinheiro</a:t>
            </a:r>
          </a:p>
        </p:txBody>
      </p:sp>
      <p:sp>
        <p:nvSpPr>
          <p:cNvPr id="64" name="TextBox 64"/>
          <p:cNvSpPr txBox="1"/>
          <p:nvPr/>
        </p:nvSpPr>
        <p:spPr>
          <a:xfrm>
            <a:off x="2890800" y="15264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MARINOPOLIS-SP</a:t>
            </a:r>
          </a:p>
        </p:txBody>
      </p:sp>
      <p:sp>
        <p:nvSpPr>
          <p:cNvPr id="65" name="TextBox 65"/>
          <p:cNvSpPr txBox="1"/>
          <p:nvPr/>
        </p:nvSpPr>
        <p:spPr>
          <a:xfrm>
            <a:off x="4957200" y="15264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Mistério jr</a:t>
            </a:r>
          </a:p>
        </p:txBody>
      </p:sp>
      <p:sp>
        <p:nvSpPr>
          <p:cNvPr id="66" name="TextBox 66"/>
          <p:cNvSpPr txBox="1"/>
          <p:nvPr/>
        </p:nvSpPr>
        <p:spPr>
          <a:xfrm>
            <a:off x="7311600" y="15264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</a:t>
            </a:r>
          </a:p>
        </p:txBody>
      </p:sp>
      <p:sp>
        <p:nvSpPr>
          <p:cNvPr id="67" name="TextBox 67"/>
          <p:cNvSpPr txBox="1"/>
          <p:nvPr/>
        </p:nvSpPr>
        <p:spPr>
          <a:xfrm>
            <a:off x="6188400" y="15264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68" name="TextBox 68"/>
          <p:cNvSpPr txBox="1"/>
          <p:nvPr/>
        </p:nvSpPr>
        <p:spPr>
          <a:xfrm>
            <a:off x="9910800" y="1526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86,50</a:t>
            </a:r>
          </a:p>
        </p:txBody>
      </p:sp>
      <p:sp>
        <p:nvSpPr>
          <p:cNvPr id="69" name="TextBox 69"/>
          <p:cNvSpPr txBox="1"/>
          <p:nvPr/>
        </p:nvSpPr>
        <p:spPr>
          <a:xfrm>
            <a:off x="7455600" y="15264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70" name="TextBox 70"/>
          <p:cNvSpPr txBox="1"/>
          <p:nvPr/>
        </p:nvSpPr>
        <p:spPr>
          <a:xfrm>
            <a:off x="7844400" y="1526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21,70</a:t>
            </a:r>
          </a:p>
        </p:txBody>
      </p:sp>
      <p:sp>
        <p:nvSpPr>
          <p:cNvPr id="71" name="TextBox 71"/>
          <p:cNvSpPr txBox="1"/>
          <p:nvPr/>
        </p:nvSpPr>
        <p:spPr>
          <a:xfrm>
            <a:off x="8150400" y="1526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21,00</a:t>
            </a:r>
          </a:p>
        </p:txBody>
      </p:sp>
      <p:sp>
        <p:nvSpPr>
          <p:cNvPr id="72" name="TextBox 72"/>
          <p:cNvSpPr txBox="1"/>
          <p:nvPr/>
        </p:nvSpPr>
        <p:spPr>
          <a:xfrm>
            <a:off x="8456400" y="1526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22,00</a:t>
            </a:r>
          </a:p>
        </p:txBody>
      </p:sp>
      <p:sp>
        <p:nvSpPr>
          <p:cNvPr id="73" name="TextBox 73"/>
          <p:cNvSpPr txBox="1"/>
          <p:nvPr/>
        </p:nvSpPr>
        <p:spPr>
          <a:xfrm>
            <a:off x="8762400" y="1526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21,80</a:t>
            </a:r>
          </a:p>
        </p:txBody>
      </p:sp>
      <p:sp>
        <p:nvSpPr>
          <p:cNvPr id="74" name="TextBox 74"/>
          <p:cNvSpPr txBox="1"/>
          <p:nvPr/>
        </p:nvSpPr>
        <p:spPr>
          <a:xfrm>
            <a:off x="9489600" y="1526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42,80</a:t>
            </a:r>
          </a:p>
        </p:txBody>
      </p:sp>
      <p:sp>
        <p:nvSpPr>
          <p:cNvPr id="75" name="TextBox 75"/>
          <p:cNvSpPr txBox="1"/>
          <p:nvPr/>
        </p:nvSpPr>
        <p:spPr>
          <a:xfrm>
            <a:off x="9068400" y="1526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43,70</a:t>
            </a:r>
          </a:p>
        </p:txBody>
      </p:sp>
      <p:sp>
        <p:nvSpPr>
          <p:cNvPr id="76" name="TextBox 76"/>
          <p:cNvSpPr txBox="1"/>
          <p:nvPr/>
        </p:nvSpPr>
        <p:spPr>
          <a:xfrm>
            <a:off x="360000" y="17352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</a:t>
            </a:r>
          </a:p>
        </p:txBody>
      </p:sp>
      <p:sp>
        <p:nvSpPr>
          <p:cNvPr id="77" name="TextBox 77"/>
          <p:cNvSpPr txBox="1"/>
          <p:nvPr/>
        </p:nvSpPr>
        <p:spPr>
          <a:xfrm>
            <a:off x="576000" y="17352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Pedro Henrique Bertolino Oliveira</a:t>
            </a:r>
          </a:p>
        </p:txBody>
      </p:sp>
      <p:sp>
        <p:nvSpPr>
          <p:cNvPr id="78" name="TextBox 78"/>
          <p:cNvSpPr txBox="1"/>
          <p:nvPr/>
        </p:nvSpPr>
        <p:spPr>
          <a:xfrm>
            <a:off x="2890800" y="17352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CAMPOS ALTOS-MG</a:t>
            </a:r>
          </a:p>
        </p:txBody>
      </p:sp>
      <p:sp>
        <p:nvSpPr>
          <p:cNvPr id="79" name="TextBox 79"/>
          <p:cNvSpPr txBox="1"/>
          <p:nvPr/>
        </p:nvSpPr>
        <p:spPr>
          <a:xfrm>
            <a:off x="4957200" y="17352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Cartão Black</a:t>
            </a:r>
          </a:p>
        </p:txBody>
      </p:sp>
      <p:sp>
        <p:nvSpPr>
          <p:cNvPr id="80" name="TextBox 80"/>
          <p:cNvSpPr txBox="1"/>
          <p:nvPr/>
        </p:nvSpPr>
        <p:spPr>
          <a:xfrm>
            <a:off x="7311600" y="17352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81" name="TextBox 81"/>
          <p:cNvSpPr txBox="1"/>
          <p:nvPr/>
        </p:nvSpPr>
        <p:spPr>
          <a:xfrm>
            <a:off x="6188400" y="17352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82" name="TextBox 82"/>
          <p:cNvSpPr txBox="1"/>
          <p:nvPr/>
        </p:nvSpPr>
        <p:spPr>
          <a:xfrm>
            <a:off x="9910800" y="1735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84,40</a:t>
            </a:r>
          </a:p>
        </p:txBody>
      </p:sp>
      <p:sp>
        <p:nvSpPr>
          <p:cNvPr id="83" name="TextBox 83"/>
          <p:cNvSpPr txBox="1"/>
          <p:nvPr/>
        </p:nvSpPr>
        <p:spPr>
          <a:xfrm>
            <a:off x="7455600" y="17352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84" name="TextBox 84"/>
          <p:cNvSpPr txBox="1"/>
          <p:nvPr/>
        </p:nvSpPr>
        <p:spPr>
          <a:xfrm>
            <a:off x="7844400" y="1735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21,50</a:t>
            </a:r>
          </a:p>
        </p:txBody>
      </p:sp>
      <p:sp>
        <p:nvSpPr>
          <p:cNvPr id="85" name="TextBox 85"/>
          <p:cNvSpPr txBox="1"/>
          <p:nvPr/>
        </p:nvSpPr>
        <p:spPr>
          <a:xfrm>
            <a:off x="8150400" y="1735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20,90</a:t>
            </a:r>
          </a:p>
        </p:txBody>
      </p:sp>
      <p:sp>
        <p:nvSpPr>
          <p:cNvPr id="86" name="TextBox 86"/>
          <p:cNvSpPr txBox="1"/>
          <p:nvPr/>
        </p:nvSpPr>
        <p:spPr>
          <a:xfrm>
            <a:off x="8456400" y="1735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21,90</a:t>
            </a:r>
          </a:p>
        </p:txBody>
      </p:sp>
      <p:sp>
        <p:nvSpPr>
          <p:cNvPr id="87" name="TextBox 87"/>
          <p:cNvSpPr txBox="1"/>
          <p:nvPr/>
        </p:nvSpPr>
        <p:spPr>
          <a:xfrm>
            <a:off x="8762400" y="1735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20,10</a:t>
            </a:r>
          </a:p>
        </p:txBody>
      </p:sp>
      <p:sp>
        <p:nvSpPr>
          <p:cNvPr id="88" name="TextBox 88"/>
          <p:cNvSpPr txBox="1"/>
          <p:nvPr/>
        </p:nvSpPr>
        <p:spPr>
          <a:xfrm>
            <a:off x="9489600" y="1735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41,00</a:t>
            </a:r>
          </a:p>
        </p:txBody>
      </p:sp>
      <p:sp>
        <p:nvSpPr>
          <p:cNvPr id="89" name="TextBox 89"/>
          <p:cNvSpPr txBox="1"/>
          <p:nvPr/>
        </p:nvSpPr>
        <p:spPr>
          <a:xfrm>
            <a:off x="9068400" y="1735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43,40</a:t>
            </a:r>
          </a:p>
        </p:txBody>
      </p:sp>
      <p:sp>
        <p:nvSpPr>
          <p:cNvPr id="90" name="TextBox 90"/>
          <p:cNvSpPr txBox="1"/>
          <p:nvPr/>
        </p:nvSpPr>
        <p:spPr>
          <a:xfrm>
            <a:off x="360000" y="19440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</a:t>
            </a:r>
          </a:p>
        </p:txBody>
      </p:sp>
      <p:sp>
        <p:nvSpPr>
          <p:cNvPr id="91" name="TextBox 91"/>
          <p:cNvSpPr txBox="1"/>
          <p:nvPr/>
        </p:nvSpPr>
        <p:spPr>
          <a:xfrm>
            <a:off x="576000" y="19440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Lucas Nicolas Rabelo</a:t>
            </a:r>
          </a:p>
        </p:txBody>
      </p:sp>
      <p:sp>
        <p:nvSpPr>
          <p:cNvPr id="92" name="TextBox 92"/>
          <p:cNvSpPr txBox="1"/>
          <p:nvPr/>
        </p:nvSpPr>
        <p:spPr>
          <a:xfrm>
            <a:off x="2890800" y="19440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ARCOS-MG</a:t>
            </a:r>
          </a:p>
        </p:txBody>
      </p:sp>
      <p:sp>
        <p:nvSpPr>
          <p:cNvPr id="93" name="TextBox 93"/>
          <p:cNvSpPr txBox="1"/>
          <p:nvPr/>
        </p:nvSpPr>
        <p:spPr>
          <a:xfrm>
            <a:off x="4957200" y="19440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Pantaneiro</a:t>
            </a:r>
          </a:p>
        </p:txBody>
      </p:sp>
      <p:sp>
        <p:nvSpPr>
          <p:cNvPr id="94" name="TextBox 94"/>
          <p:cNvSpPr txBox="1"/>
          <p:nvPr/>
        </p:nvSpPr>
        <p:spPr>
          <a:xfrm>
            <a:off x="7311600" y="19440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</a:t>
            </a:r>
          </a:p>
        </p:txBody>
      </p:sp>
      <p:sp>
        <p:nvSpPr>
          <p:cNvPr id="95" name="TextBox 95"/>
          <p:cNvSpPr txBox="1"/>
          <p:nvPr/>
        </p:nvSpPr>
        <p:spPr>
          <a:xfrm>
            <a:off x="6188400" y="19440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96" name="TextBox 96"/>
          <p:cNvSpPr txBox="1"/>
          <p:nvPr/>
        </p:nvSpPr>
        <p:spPr>
          <a:xfrm>
            <a:off x="9910800" y="1944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84,00</a:t>
            </a:r>
          </a:p>
        </p:txBody>
      </p:sp>
      <p:sp>
        <p:nvSpPr>
          <p:cNvPr id="97" name="TextBox 97"/>
          <p:cNvSpPr txBox="1"/>
          <p:nvPr/>
        </p:nvSpPr>
        <p:spPr>
          <a:xfrm>
            <a:off x="7455600" y="19440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98" name="TextBox 98"/>
          <p:cNvSpPr txBox="1"/>
          <p:nvPr/>
        </p:nvSpPr>
        <p:spPr>
          <a:xfrm>
            <a:off x="7844400" y="1944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21,00</a:t>
            </a:r>
          </a:p>
        </p:txBody>
      </p:sp>
      <p:sp>
        <p:nvSpPr>
          <p:cNvPr id="99" name="TextBox 99"/>
          <p:cNvSpPr txBox="1"/>
          <p:nvPr/>
        </p:nvSpPr>
        <p:spPr>
          <a:xfrm>
            <a:off x="8150400" y="1944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20,50</a:t>
            </a:r>
          </a:p>
        </p:txBody>
      </p:sp>
      <p:sp>
        <p:nvSpPr>
          <p:cNvPr id="100" name="TextBox 100"/>
          <p:cNvSpPr txBox="1"/>
          <p:nvPr/>
        </p:nvSpPr>
        <p:spPr>
          <a:xfrm>
            <a:off x="8456400" y="1944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21,90</a:t>
            </a:r>
          </a:p>
        </p:txBody>
      </p:sp>
      <p:sp>
        <p:nvSpPr>
          <p:cNvPr id="101" name="TextBox 101"/>
          <p:cNvSpPr txBox="1"/>
          <p:nvPr/>
        </p:nvSpPr>
        <p:spPr>
          <a:xfrm>
            <a:off x="8762400" y="1944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20,60</a:t>
            </a:r>
          </a:p>
        </p:txBody>
      </p:sp>
      <p:sp>
        <p:nvSpPr>
          <p:cNvPr id="102" name="TextBox 102"/>
          <p:cNvSpPr txBox="1"/>
          <p:nvPr/>
        </p:nvSpPr>
        <p:spPr>
          <a:xfrm>
            <a:off x="9489600" y="1944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41,10</a:t>
            </a:r>
          </a:p>
        </p:txBody>
      </p:sp>
      <p:sp>
        <p:nvSpPr>
          <p:cNvPr id="103" name="TextBox 103"/>
          <p:cNvSpPr txBox="1"/>
          <p:nvPr/>
        </p:nvSpPr>
        <p:spPr>
          <a:xfrm>
            <a:off x="9068400" y="1944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42,90</a:t>
            </a:r>
          </a:p>
        </p:txBody>
      </p:sp>
      <p:sp>
        <p:nvSpPr>
          <p:cNvPr id="104" name="TextBox 104"/>
          <p:cNvSpPr txBox="1"/>
          <p:nvPr/>
        </p:nvSpPr>
        <p:spPr>
          <a:xfrm>
            <a:off x="360000" y="21528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5</a:t>
            </a:r>
          </a:p>
        </p:txBody>
      </p:sp>
      <p:sp>
        <p:nvSpPr>
          <p:cNvPr id="105" name="TextBox 105"/>
          <p:cNvSpPr txBox="1"/>
          <p:nvPr/>
        </p:nvSpPr>
        <p:spPr>
          <a:xfrm>
            <a:off x="576000" y="21528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Jeremias Pureza da Costa</a:t>
            </a:r>
          </a:p>
        </p:txBody>
      </p:sp>
      <p:sp>
        <p:nvSpPr>
          <p:cNvPr id="106" name="TextBox 106"/>
          <p:cNvSpPr txBox="1"/>
          <p:nvPr/>
        </p:nvSpPr>
        <p:spPr>
          <a:xfrm>
            <a:off x="2890800" y="21528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ARAUJOS-MG</a:t>
            </a:r>
          </a:p>
        </p:txBody>
      </p:sp>
      <p:sp>
        <p:nvSpPr>
          <p:cNvPr id="107" name="TextBox 107"/>
          <p:cNvSpPr txBox="1"/>
          <p:nvPr/>
        </p:nvSpPr>
        <p:spPr>
          <a:xfrm>
            <a:off x="4957200" y="21528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Assombrado</a:t>
            </a:r>
          </a:p>
        </p:txBody>
      </p:sp>
      <p:sp>
        <p:nvSpPr>
          <p:cNvPr id="108" name="TextBox 108"/>
          <p:cNvSpPr txBox="1"/>
          <p:nvPr/>
        </p:nvSpPr>
        <p:spPr>
          <a:xfrm>
            <a:off x="7311600" y="21528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109" name="TextBox 109"/>
          <p:cNvSpPr txBox="1"/>
          <p:nvPr/>
        </p:nvSpPr>
        <p:spPr>
          <a:xfrm>
            <a:off x="6188400" y="21528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110" name="TextBox 110"/>
          <p:cNvSpPr txBox="1"/>
          <p:nvPr/>
        </p:nvSpPr>
        <p:spPr>
          <a:xfrm>
            <a:off x="9910800" y="2152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79,50</a:t>
            </a:r>
          </a:p>
        </p:txBody>
      </p:sp>
      <p:sp>
        <p:nvSpPr>
          <p:cNvPr id="111" name="TextBox 111"/>
          <p:cNvSpPr txBox="1"/>
          <p:nvPr/>
        </p:nvSpPr>
        <p:spPr>
          <a:xfrm>
            <a:off x="7455600" y="21528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112" name="TextBox 112"/>
          <p:cNvSpPr txBox="1"/>
          <p:nvPr/>
        </p:nvSpPr>
        <p:spPr>
          <a:xfrm>
            <a:off x="7844400" y="215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20,40</a:t>
            </a:r>
          </a:p>
        </p:txBody>
      </p:sp>
      <p:sp>
        <p:nvSpPr>
          <p:cNvPr id="113" name="TextBox 113"/>
          <p:cNvSpPr txBox="1"/>
          <p:nvPr/>
        </p:nvSpPr>
        <p:spPr>
          <a:xfrm>
            <a:off x="8150400" y="215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20,30</a:t>
            </a:r>
          </a:p>
        </p:txBody>
      </p:sp>
      <p:sp>
        <p:nvSpPr>
          <p:cNvPr id="114" name="TextBox 114"/>
          <p:cNvSpPr txBox="1"/>
          <p:nvPr/>
        </p:nvSpPr>
        <p:spPr>
          <a:xfrm>
            <a:off x="8456400" y="215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18,00</a:t>
            </a:r>
          </a:p>
        </p:txBody>
      </p:sp>
      <p:sp>
        <p:nvSpPr>
          <p:cNvPr id="115" name="TextBox 115"/>
          <p:cNvSpPr txBox="1"/>
          <p:nvPr/>
        </p:nvSpPr>
        <p:spPr>
          <a:xfrm>
            <a:off x="8762400" y="215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20,80</a:t>
            </a:r>
          </a:p>
        </p:txBody>
      </p:sp>
      <p:sp>
        <p:nvSpPr>
          <p:cNvPr id="116" name="TextBox 116"/>
          <p:cNvSpPr txBox="1"/>
          <p:nvPr/>
        </p:nvSpPr>
        <p:spPr>
          <a:xfrm>
            <a:off x="9489600" y="2152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41,10</a:t>
            </a:r>
          </a:p>
        </p:txBody>
      </p:sp>
      <p:sp>
        <p:nvSpPr>
          <p:cNvPr id="117" name="TextBox 117"/>
          <p:cNvSpPr txBox="1"/>
          <p:nvPr/>
        </p:nvSpPr>
        <p:spPr>
          <a:xfrm>
            <a:off x="9068400" y="2152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38,40</a:t>
            </a:r>
          </a:p>
        </p:txBody>
      </p:sp>
      <p:sp>
        <p:nvSpPr>
          <p:cNvPr id="118" name="TextBox 118"/>
          <p:cNvSpPr txBox="1"/>
          <p:nvPr/>
        </p:nvSpPr>
        <p:spPr>
          <a:xfrm>
            <a:off x="360000" y="23616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6</a:t>
            </a:r>
          </a:p>
        </p:txBody>
      </p:sp>
      <p:sp>
        <p:nvSpPr>
          <p:cNvPr id="119" name="TextBox 119"/>
          <p:cNvSpPr txBox="1"/>
          <p:nvPr/>
        </p:nvSpPr>
        <p:spPr>
          <a:xfrm>
            <a:off x="576000" y="23616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Manoel Marcos da Silva</a:t>
            </a:r>
          </a:p>
        </p:txBody>
      </p:sp>
      <p:sp>
        <p:nvSpPr>
          <p:cNvPr id="120" name="TextBox 120"/>
          <p:cNvSpPr txBox="1"/>
          <p:nvPr/>
        </p:nvSpPr>
        <p:spPr>
          <a:xfrm>
            <a:off x="2890800" y="23616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NOSSA SENHORA DAS DORES-SE</a:t>
            </a:r>
          </a:p>
        </p:txBody>
      </p:sp>
      <p:sp>
        <p:nvSpPr>
          <p:cNvPr id="121" name="TextBox 121"/>
          <p:cNvSpPr txBox="1"/>
          <p:nvPr/>
        </p:nvSpPr>
        <p:spPr>
          <a:xfrm>
            <a:off x="4957200" y="23616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Pirata</a:t>
            </a:r>
          </a:p>
        </p:txBody>
      </p:sp>
      <p:sp>
        <p:nvSpPr>
          <p:cNvPr id="122" name="TextBox 122"/>
          <p:cNvSpPr txBox="1"/>
          <p:nvPr/>
        </p:nvSpPr>
        <p:spPr>
          <a:xfrm>
            <a:off x="7311600" y="23616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</a:t>
            </a:r>
          </a:p>
        </p:txBody>
      </p:sp>
      <p:sp>
        <p:nvSpPr>
          <p:cNvPr id="123" name="TextBox 123"/>
          <p:cNvSpPr txBox="1"/>
          <p:nvPr/>
        </p:nvSpPr>
        <p:spPr>
          <a:xfrm>
            <a:off x="6188400" y="23616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124" name="TextBox 124"/>
          <p:cNvSpPr txBox="1"/>
          <p:nvPr/>
        </p:nvSpPr>
        <p:spPr>
          <a:xfrm>
            <a:off x="9910800" y="2361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78,70</a:t>
            </a:r>
          </a:p>
        </p:txBody>
      </p:sp>
      <p:sp>
        <p:nvSpPr>
          <p:cNvPr id="125" name="TextBox 125"/>
          <p:cNvSpPr txBox="1"/>
          <p:nvPr/>
        </p:nvSpPr>
        <p:spPr>
          <a:xfrm>
            <a:off x="7455600" y="23616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126" name="TextBox 126"/>
          <p:cNvSpPr txBox="1"/>
          <p:nvPr/>
        </p:nvSpPr>
        <p:spPr>
          <a:xfrm>
            <a:off x="7844400" y="236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19,50</a:t>
            </a:r>
          </a:p>
        </p:txBody>
      </p:sp>
      <p:sp>
        <p:nvSpPr>
          <p:cNvPr id="127" name="TextBox 127"/>
          <p:cNvSpPr txBox="1"/>
          <p:nvPr/>
        </p:nvSpPr>
        <p:spPr>
          <a:xfrm>
            <a:off x="8150400" y="236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19,20</a:t>
            </a:r>
          </a:p>
        </p:txBody>
      </p:sp>
      <p:sp>
        <p:nvSpPr>
          <p:cNvPr id="128" name="TextBox 128"/>
          <p:cNvSpPr txBox="1"/>
          <p:nvPr/>
        </p:nvSpPr>
        <p:spPr>
          <a:xfrm>
            <a:off x="8456400" y="236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21,50</a:t>
            </a:r>
          </a:p>
        </p:txBody>
      </p:sp>
      <p:sp>
        <p:nvSpPr>
          <p:cNvPr id="129" name="TextBox 129"/>
          <p:cNvSpPr txBox="1"/>
          <p:nvPr/>
        </p:nvSpPr>
        <p:spPr>
          <a:xfrm>
            <a:off x="8762400" y="236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18,50</a:t>
            </a:r>
          </a:p>
        </p:txBody>
      </p:sp>
      <p:sp>
        <p:nvSpPr>
          <p:cNvPr id="130" name="TextBox 130"/>
          <p:cNvSpPr txBox="1"/>
          <p:nvPr/>
        </p:nvSpPr>
        <p:spPr>
          <a:xfrm>
            <a:off x="9489600" y="2361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37,70</a:t>
            </a:r>
          </a:p>
        </p:txBody>
      </p:sp>
      <p:sp>
        <p:nvSpPr>
          <p:cNvPr id="131" name="TextBox 131"/>
          <p:cNvSpPr txBox="1"/>
          <p:nvPr/>
        </p:nvSpPr>
        <p:spPr>
          <a:xfrm>
            <a:off x="9068400" y="2361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41,00</a:t>
            </a:r>
          </a:p>
        </p:txBody>
      </p:sp>
      <p:sp>
        <p:nvSpPr>
          <p:cNvPr id="132" name="TextBox 132"/>
          <p:cNvSpPr txBox="1"/>
          <p:nvPr/>
        </p:nvSpPr>
        <p:spPr>
          <a:xfrm>
            <a:off x="360000" y="25704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</a:t>
            </a:r>
          </a:p>
        </p:txBody>
      </p:sp>
      <p:sp>
        <p:nvSpPr>
          <p:cNvPr id="133" name="TextBox 133"/>
          <p:cNvSpPr txBox="1"/>
          <p:nvPr/>
        </p:nvSpPr>
        <p:spPr>
          <a:xfrm>
            <a:off x="576000" y="25704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Jhonata Souza Damaceno</a:t>
            </a:r>
          </a:p>
        </p:txBody>
      </p:sp>
      <p:sp>
        <p:nvSpPr>
          <p:cNvPr id="134" name="TextBox 134"/>
          <p:cNvSpPr txBox="1"/>
          <p:nvPr/>
        </p:nvSpPr>
        <p:spPr>
          <a:xfrm>
            <a:off x="2890800" y="25704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BETIM-MG</a:t>
            </a:r>
          </a:p>
        </p:txBody>
      </p:sp>
      <p:sp>
        <p:nvSpPr>
          <p:cNvPr id="135" name="TextBox 135"/>
          <p:cNvSpPr txBox="1"/>
          <p:nvPr/>
        </p:nvSpPr>
        <p:spPr>
          <a:xfrm>
            <a:off x="4957200" y="25704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Jeito carinhoso</a:t>
            </a:r>
          </a:p>
        </p:txBody>
      </p:sp>
      <p:sp>
        <p:nvSpPr>
          <p:cNvPr id="136" name="TextBox 136"/>
          <p:cNvSpPr txBox="1"/>
          <p:nvPr/>
        </p:nvSpPr>
        <p:spPr>
          <a:xfrm>
            <a:off x="7311600" y="25704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</a:t>
            </a:r>
          </a:p>
        </p:txBody>
      </p:sp>
      <p:sp>
        <p:nvSpPr>
          <p:cNvPr id="137" name="TextBox 137"/>
          <p:cNvSpPr txBox="1"/>
          <p:nvPr/>
        </p:nvSpPr>
        <p:spPr>
          <a:xfrm>
            <a:off x="6188400" y="25704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138" name="TextBox 138"/>
          <p:cNvSpPr txBox="1"/>
          <p:nvPr/>
        </p:nvSpPr>
        <p:spPr>
          <a:xfrm>
            <a:off x="9910800" y="2570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75,50</a:t>
            </a:r>
          </a:p>
        </p:txBody>
      </p:sp>
      <p:sp>
        <p:nvSpPr>
          <p:cNvPr id="139" name="TextBox 139"/>
          <p:cNvSpPr txBox="1"/>
          <p:nvPr/>
        </p:nvSpPr>
        <p:spPr>
          <a:xfrm>
            <a:off x="7455600" y="25704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140" name="TextBox 140"/>
          <p:cNvSpPr txBox="1"/>
          <p:nvPr/>
        </p:nvSpPr>
        <p:spPr>
          <a:xfrm>
            <a:off x="7844400" y="257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18,00</a:t>
            </a:r>
          </a:p>
        </p:txBody>
      </p:sp>
      <p:sp>
        <p:nvSpPr>
          <p:cNvPr id="141" name="TextBox 141"/>
          <p:cNvSpPr txBox="1"/>
          <p:nvPr/>
        </p:nvSpPr>
        <p:spPr>
          <a:xfrm>
            <a:off x="8150400" y="257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17,50</a:t>
            </a:r>
          </a:p>
        </p:txBody>
      </p:sp>
      <p:sp>
        <p:nvSpPr>
          <p:cNvPr id="142" name="TextBox 142"/>
          <p:cNvSpPr txBox="1"/>
          <p:nvPr/>
        </p:nvSpPr>
        <p:spPr>
          <a:xfrm>
            <a:off x="8456400" y="257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21,00</a:t>
            </a:r>
          </a:p>
        </p:txBody>
      </p:sp>
      <p:sp>
        <p:nvSpPr>
          <p:cNvPr id="143" name="TextBox 143"/>
          <p:cNvSpPr txBox="1"/>
          <p:nvPr/>
        </p:nvSpPr>
        <p:spPr>
          <a:xfrm>
            <a:off x="8762400" y="257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19,00</a:t>
            </a:r>
          </a:p>
        </p:txBody>
      </p:sp>
      <p:sp>
        <p:nvSpPr>
          <p:cNvPr id="144" name="TextBox 144"/>
          <p:cNvSpPr txBox="1"/>
          <p:nvPr/>
        </p:nvSpPr>
        <p:spPr>
          <a:xfrm>
            <a:off x="9489600" y="2570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36,50</a:t>
            </a:r>
          </a:p>
        </p:txBody>
      </p:sp>
      <p:sp>
        <p:nvSpPr>
          <p:cNvPr id="145" name="TextBox 145"/>
          <p:cNvSpPr txBox="1"/>
          <p:nvPr/>
        </p:nvSpPr>
        <p:spPr>
          <a:xfrm>
            <a:off x="9068400" y="2570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39,00</a:t>
            </a:r>
          </a:p>
        </p:txBody>
      </p:sp>
      <p:sp>
        <p:nvSpPr>
          <p:cNvPr id="146" name="TextBox 146"/>
          <p:cNvSpPr txBox="1"/>
          <p:nvPr/>
        </p:nvSpPr>
        <p:spPr>
          <a:xfrm>
            <a:off x="360000" y="27792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</a:t>
            </a:r>
          </a:p>
        </p:txBody>
      </p:sp>
      <p:sp>
        <p:nvSpPr>
          <p:cNvPr id="147" name="TextBox 147"/>
          <p:cNvSpPr txBox="1"/>
          <p:nvPr/>
        </p:nvSpPr>
        <p:spPr>
          <a:xfrm>
            <a:off x="576000" y="27792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Cristoffer Augusto Aguiar</a:t>
            </a:r>
          </a:p>
        </p:txBody>
      </p:sp>
      <p:sp>
        <p:nvSpPr>
          <p:cNvPr id="148" name="TextBox 148"/>
          <p:cNvSpPr txBox="1"/>
          <p:nvPr/>
        </p:nvSpPr>
        <p:spPr>
          <a:xfrm>
            <a:off x="2890800" y="27792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OURO VERDE DO OESTE-PR</a:t>
            </a:r>
          </a:p>
        </p:txBody>
      </p:sp>
      <p:sp>
        <p:nvSpPr>
          <p:cNvPr id="149" name="TextBox 149"/>
          <p:cNvSpPr txBox="1"/>
          <p:nvPr/>
        </p:nvSpPr>
        <p:spPr>
          <a:xfrm>
            <a:off x="4957200" y="27792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Old Par</a:t>
            </a:r>
          </a:p>
        </p:txBody>
      </p:sp>
      <p:sp>
        <p:nvSpPr>
          <p:cNvPr id="150" name="TextBox 150"/>
          <p:cNvSpPr txBox="1"/>
          <p:nvPr/>
        </p:nvSpPr>
        <p:spPr>
          <a:xfrm>
            <a:off x="7311600" y="27792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151" name="TextBox 151"/>
          <p:cNvSpPr txBox="1"/>
          <p:nvPr/>
        </p:nvSpPr>
        <p:spPr>
          <a:xfrm>
            <a:off x="6188400" y="27792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152" name="TextBox 152"/>
          <p:cNvSpPr txBox="1"/>
          <p:nvPr/>
        </p:nvSpPr>
        <p:spPr>
          <a:xfrm>
            <a:off x="9910800" y="2779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7,87</a:t>
            </a:r>
          </a:p>
        </p:txBody>
      </p:sp>
      <p:sp>
        <p:nvSpPr>
          <p:cNvPr id="153" name="TextBox 153"/>
          <p:cNvSpPr txBox="1"/>
          <p:nvPr/>
        </p:nvSpPr>
        <p:spPr>
          <a:xfrm>
            <a:off x="7455600" y="27792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7,87</a:t>
            </a:r>
          </a:p>
        </p:txBody>
      </p:sp>
      <p:sp>
        <p:nvSpPr>
          <p:cNvPr id="154" name="TextBox 154"/>
          <p:cNvSpPr txBox="1"/>
          <p:nvPr/>
        </p:nvSpPr>
        <p:spPr>
          <a:xfrm>
            <a:off x="7844400" y="2779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55" name="TextBox 155"/>
          <p:cNvSpPr txBox="1"/>
          <p:nvPr/>
        </p:nvSpPr>
        <p:spPr>
          <a:xfrm>
            <a:off x="8150400" y="2779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21,90</a:t>
            </a:r>
          </a:p>
        </p:txBody>
      </p:sp>
      <p:sp>
        <p:nvSpPr>
          <p:cNvPr id="156" name="TextBox 156"/>
          <p:cNvSpPr txBox="1"/>
          <p:nvPr/>
        </p:nvSpPr>
        <p:spPr>
          <a:xfrm>
            <a:off x="8456400" y="2779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57" name="TextBox 157"/>
          <p:cNvSpPr txBox="1"/>
          <p:nvPr/>
        </p:nvSpPr>
        <p:spPr>
          <a:xfrm>
            <a:off x="8762400" y="2779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21,90</a:t>
            </a:r>
          </a:p>
        </p:txBody>
      </p:sp>
      <p:sp>
        <p:nvSpPr>
          <p:cNvPr id="158" name="TextBox 158"/>
          <p:cNvSpPr txBox="1"/>
          <p:nvPr/>
        </p:nvSpPr>
        <p:spPr>
          <a:xfrm>
            <a:off x="9489600" y="2779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43,80</a:t>
            </a:r>
          </a:p>
        </p:txBody>
      </p:sp>
      <p:sp>
        <p:nvSpPr>
          <p:cNvPr id="159" name="TextBox 159"/>
          <p:cNvSpPr txBox="1"/>
          <p:nvPr/>
        </p:nvSpPr>
        <p:spPr>
          <a:xfrm>
            <a:off x="9068400" y="2779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60" name="TextBox 160"/>
          <p:cNvSpPr txBox="1"/>
          <p:nvPr/>
        </p:nvSpPr>
        <p:spPr>
          <a:xfrm>
            <a:off x="360000" y="29880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9</a:t>
            </a:r>
          </a:p>
        </p:txBody>
      </p:sp>
      <p:sp>
        <p:nvSpPr>
          <p:cNvPr id="161" name="TextBox 161"/>
          <p:cNvSpPr txBox="1"/>
          <p:nvPr/>
        </p:nvSpPr>
        <p:spPr>
          <a:xfrm>
            <a:off x="576000" y="29880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Lucas Bertolino Oliveira Ferreira</a:t>
            </a:r>
          </a:p>
        </p:txBody>
      </p:sp>
      <p:sp>
        <p:nvSpPr>
          <p:cNvPr id="162" name="TextBox 162"/>
          <p:cNvSpPr txBox="1"/>
          <p:nvPr/>
        </p:nvSpPr>
        <p:spPr>
          <a:xfrm>
            <a:off x="2890800" y="29880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CAMPOS ALTOS-MG</a:t>
            </a:r>
          </a:p>
        </p:txBody>
      </p:sp>
      <p:sp>
        <p:nvSpPr>
          <p:cNvPr id="163" name="TextBox 163"/>
          <p:cNvSpPr txBox="1"/>
          <p:nvPr/>
        </p:nvSpPr>
        <p:spPr>
          <a:xfrm>
            <a:off x="4957200" y="29880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Apache</a:t>
            </a:r>
          </a:p>
        </p:txBody>
      </p:sp>
      <p:sp>
        <p:nvSpPr>
          <p:cNvPr id="164" name="TextBox 164"/>
          <p:cNvSpPr txBox="1"/>
          <p:nvPr/>
        </p:nvSpPr>
        <p:spPr>
          <a:xfrm>
            <a:off x="7311600" y="29880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165" name="TextBox 165"/>
          <p:cNvSpPr txBox="1"/>
          <p:nvPr/>
        </p:nvSpPr>
        <p:spPr>
          <a:xfrm>
            <a:off x="6188400" y="29880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166" name="TextBox 166"/>
          <p:cNvSpPr txBox="1"/>
          <p:nvPr/>
        </p:nvSpPr>
        <p:spPr>
          <a:xfrm>
            <a:off x="9910800" y="2988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7,17</a:t>
            </a:r>
          </a:p>
        </p:txBody>
      </p:sp>
      <p:sp>
        <p:nvSpPr>
          <p:cNvPr id="167" name="TextBox 167"/>
          <p:cNvSpPr txBox="1"/>
          <p:nvPr/>
        </p:nvSpPr>
        <p:spPr>
          <a:xfrm>
            <a:off x="7455600" y="29880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7,17</a:t>
            </a:r>
          </a:p>
        </p:txBody>
      </p:sp>
      <p:sp>
        <p:nvSpPr>
          <p:cNvPr id="168" name="TextBox 168"/>
          <p:cNvSpPr txBox="1"/>
          <p:nvPr/>
        </p:nvSpPr>
        <p:spPr>
          <a:xfrm>
            <a:off x="7844400" y="2988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69" name="TextBox 169"/>
          <p:cNvSpPr txBox="1"/>
          <p:nvPr/>
        </p:nvSpPr>
        <p:spPr>
          <a:xfrm>
            <a:off x="8150400" y="2988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18,60</a:t>
            </a:r>
          </a:p>
        </p:txBody>
      </p:sp>
      <p:sp>
        <p:nvSpPr>
          <p:cNvPr id="170" name="TextBox 170"/>
          <p:cNvSpPr txBox="1"/>
          <p:nvPr/>
        </p:nvSpPr>
        <p:spPr>
          <a:xfrm>
            <a:off x="8456400" y="2988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71" name="TextBox 171"/>
          <p:cNvSpPr txBox="1"/>
          <p:nvPr/>
        </p:nvSpPr>
        <p:spPr>
          <a:xfrm>
            <a:off x="8762400" y="2988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20,00</a:t>
            </a:r>
          </a:p>
        </p:txBody>
      </p:sp>
      <p:sp>
        <p:nvSpPr>
          <p:cNvPr id="172" name="TextBox 172"/>
          <p:cNvSpPr txBox="1"/>
          <p:nvPr/>
        </p:nvSpPr>
        <p:spPr>
          <a:xfrm>
            <a:off x="9489600" y="2988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38,60</a:t>
            </a:r>
          </a:p>
        </p:txBody>
      </p:sp>
      <p:sp>
        <p:nvSpPr>
          <p:cNvPr id="173" name="TextBox 173"/>
          <p:cNvSpPr txBox="1"/>
          <p:nvPr/>
        </p:nvSpPr>
        <p:spPr>
          <a:xfrm>
            <a:off x="9068400" y="2988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74" name="TextBox 174"/>
          <p:cNvSpPr txBox="1"/>
          <p:nvPr/>
        </p:nvSpPr>
        <p:spPr>
          <a:xfrm>
            <a:off x="360000" y="31968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10</a:t>
            </a:r>
          </a:p>
        </p:txBody>
      </p:sp>
      <p:sp>
        <p:nvSpPr>
          <p:cNvPr id="175" name="TextBox 175"/>
          <p:cNvSpPr txBox="1"/>
          <p:nvPr/>
        </p:nvSpPr>
        <p:spPr>
          <a:xfrm>
            <a:off x="576000" y="31968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Welington Ribeiro dos Santos</a:t>
            </a:r>
          </a:p>
        </p:txBody>
      </p:sp>
      <p:sp>
        <p:nvSpPr>
          <p:cNvPr id="176" name="TextBox 176"/>
          <p:cNvSpPr txBox="1"/>
          <p:nvPr/>
        </p:nvSpPr>
        <p:spPr>
          <a:xfrm>
            <a:off x="2890800" y="31968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TACURU-MS</a:t>
            </a:r>
          </a:p>
        </p:txBody>
      </p:sp>
      <p:sp>
        <p:nvSpPr>
          <p:cNvPr id="177" name="TextBox 177"/>
          <p:cNvSpPr txBox="1"/>
          <p:nvPr/>
        </p:nvSpPr>
        <p:spPr>
          <a:xfrm>
            <a:off x="4957200" y="31968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estrela de ouro</a:t>
            </a:r>
          </a:p>
        </p:txBody>
      </p:sp>
      <p:sp>
        <p:nvSpPr>
          <p:cNvPr id="178" name="TextBox 178"/>
          <p:cNvSpPr txBox="1"/>
          <p:nvPr/>
        </p:nvSpPr>
        <p:spPr>
          <a:xfrm>
            <a:off x="7311600" y="31968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179" name="TextBox 179"/>
          <p:cNvSpPr txBox="1"/>
          <p:nvPr/>
        </p:nvSpPr>
        <p:spPr>
          <a:xfrm>
            <a:off x="6188400" y="31968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180" name="TextBox 180"/>
          <p:cNvSpPr txBox="1"/>
          <p:nvPr/>
        </p:nvSpPr>
        <p:spPr>
          <a:xfrm>
            <a:off x="9910800" y="3196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6,03</a:t>
            </a:r>
          </a:p>
        </p:txBody>
      </p:sp>
      <p:sp>
        <p:nvSpPr>
          <p:cNvPr id="181" name="TextBox 181"/>
          <p:cNvSpPr txBox="1"/>
          <p:nvPr/>
        </p:nvSpPr>
        <p:spPr>
          <a:xfrm>
            <a:off x="7455600" y="31968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6,03</a:t>
            </a:r>
          </a:p>
        </p:txBody>
      </p:sp>
      <p:sp>
        <p:nvSpPr>
          <p:cNvPr id="182" name="TextBox 182"/>
          <p:cNvSpPr txBox="1"/>
          <p:nvPr/>
        </p:nvSpPr>
        <p:spPr>
          <a:xfrm>
            <a:off x="7844400" y="3196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83" name="TextBox 183"/>
          <p:cNvSpPr txBox="1"/>
          <p:nvPr/>
        </p:nvSpPr>
        <p:spPr>
          <a:xfrm>
            <a:off x="8150400" y="3196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21,70</a:t>
            </a:r>
          </a:p>
        </p:txBody>
      </p:sp>
      <p:sp>
        <p:nvSpPr>
          <p:cNvPr id="184" name="TextBox 184"/>
          <p:cNvSpPr txBox="1"/>
          <p:nvPr/>
        </p:nvSpPr>
        <p:spPr>
          <a:xfrm>
            <a:off x="8456400" y="3196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85" name="TextBox 185"/>
          <p:cNvSpPr txBox="1"/>
          <p:nvPr/>
        </p:nvSpPr>
        <p:spPr>
          <a:xfrm>
            <a:off x="8762400" y="3196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21,60</a:t>
            </a:r>
          </a:p>
        </p:txBody>
      </p:sp>
      <p:sp>
        <p:nvSpPr>
          <p:cNvPr id="186" name="TextBox 186"/>
          <p:cNvSpPr txBox="1"/>
          <p:nvPr/>
        </p:nvSpPr>
        <p:spPr>
          <a:xfrm>
            <a:off x="9489600" y="3196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43,30</a:t>
            </a:r>
          </a:p>
        </p:txBody>
      </p:sp>
      <p:sp>
        <p:nvSpPr>
          <p:cNvPr id="187" name="TextBox 187"/>
          <p:cNvSpPr txBox="1"/>
          <p:nvPr/>
        </p:nvSpPr>
        <p:spPr>
          <a:xfrm>
            <a:off x="9068400" y="3196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88" name="TextBox 188"/>
          <p:cNvSpPr txBox="1"/>
          <p:nvPr/>
        </p:nvSpPr>
        <p:spPr>
          <a:xfrm>
            <a:off x="360000" y="34056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11</a:t>
            </a:r>
          </a:p>
        </p:txBody>
      </p:sp>
      <p:sp>
        <p:nvSpPr>
          <p:cNvPr id="189" name="TextBox 189"/>
          <p:cNvSpPr txBox="1"/>
          <p:nvPr/>
        </p:nvSpPr>
        <p:spPr>
          <a:xfrm>
            <a:off x="576000" y="34056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Gabriel Henrique Barboza Santos</a:t>
            </a:r>
          </a:p>
        </p:txBody>
      </p:sp>
      <p:sp>
        <p:nvSpPr>
          <p:cNvPr id="190" name="TextBox 190"/>
          <p:cNvSpPr txBox="1"/>
          <p:nvPr/>
        </p:nvSpPr>
        <p:spPr>
          <a:xfrm>
            <a:off x="2890800" y="34056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BALSAMO-SP</a:t>
            </a:r>
          </a:p>
        </p:txBody>
      </p:sp>
      <p:sp>
        <p:nvSpPr>
          <p:cNvPr id="191" name="TextBox 191"/>
          <p:cNvSpPr txBox="1"/>
          <p:nvPr/>
        </p:nvSpPr>
        <p:spPr>
          <a:xfrm>
            <a:off x="4957200" y="34056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casca de bala </a:t>
            </a:r>
          </a:p>
        </p:txBody>
      </p:sp>
      <p:sp>
        <p:nvSpPr>
          <p:cNvPr id="192" name="TextBox 192"/>
          <p:cNvSpPr txBox="1"/>
          <p:nvPr/>
        </p:nvSpPr>
        <p:spPr>
          <a:xfrm>
            <a:off x="7311600" y="34056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193" name="TextBox 193"/>
          <p:cNvSpPr txBox="1"/>
          <p:nvPr/>
        </p:nvSpPr>
        <p:spPr>
          <a:xfrm>
            <a:off x="6188400" y="34056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194" name="TextBox 194"/>
          <p:cNvSpPr txBox="1"/>
          <p:nvPr/>
        </p:nvSpPr>
        <p:spPr>
          <a:xfrm>
            <a:off x="9910800" y="3405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5,18</a:t>
            </a:r>
          </a:p>
        </p:txBody>
      </p:sp>
      <p:sp>
        <p:nvSpPr>
          <p:cNvPr id="195" name="TextBox 195"/>
          <p:cNvSpPr txBox="1"/>
          <p:nvPr/>
        </p:nvSpPr>
        <p:spPr>
          <a:xfrm>
            <a:off x="7455600" y="34056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5,18</a:t>
            </a:r>
          </a:p>
        </p:txBody>
      </p:sp>
      <p:sp>
        <p:nvSpPr>
          <p:cNvPr id="196" name="TextBox 196"/>
          <p:cNvSpPr txBox="1"/>
          <p:nvPr/>
        </p:nvSpPr>
        <p:spPr>
          <a:xfrm>
            <a:off x="7844400" y="3405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97" name="TextBox 197"/>
          <p:cNvSpPr txBox="1"/>
          <p:nvPr/>
        </p:nvSpPr>
        <p:spPr>
          <a:xfrm>
            <a:off x="8150400" y="3405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20,80</a:t>
            </a:r>
          </a:p>
        </p:txBody>
      </p:sp>
      <p:sp>
        <p:nvSpPr>
          <p:cNvPr id="198" name="TextBox 198"/>
          <p:cNvSpPr txBox="1"/>
          <p:nvPr/>
        </p:nvSpPr>
        <p:spPr>
          <a:xfrm>
            <a:off x="8456400" y="3405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199" name="TextBox 199"/>
          <p:cNvSpPr txBox="1"/>
          <p:nvPr/>
        </p:nvSpPr>
        <p:spPr>
          <a:xfrm>
            <a:off x="8762400" y="3405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21,40</a:t>
            </a:r>
          </a:p>
        </p:txBody>
      </p:sp>
      <p:sp>
        <p:nvSpPr>
          <p:cNvPr id="200" name="TextBox 200"/>
          <p:cNvSpPr txBox="1"/>
          <p:nvPr/>
        </p:nvSpPr>
        <p:spPr>
          <a:xfrm>
            <a:off x="9489600" y="3405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42,20</a:t>
            </a:r>
          </a:p>
        </p:txBody>
      </p:sp>
      <p:sp>
        <p:nvSpPr>
          <p:cNvPr id="201" name="TextBox 201"/>
          <p:cNvSpPr txBox="1"/>
          <p:nvPr/>
        </p:nvSpPr>
        <p:spPr>
          <a:xfrm>
            <a:off x="9068400" y="3405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02" name="TextBox 202"/>
          <p:cNvSpPr txBox="1"/>
          <p:nvPr/>
        </p:nvSpPr>
        <p:spPr>
          <a:xfrm>
            <a:off x="360000" y="36144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12</a:t>
            </a:r>
          </a:p>
        </p:txBody>
      </p:sp>
      <p:sp>
        <p:nvSpPr>
          <p:cNvPr id="203" name="TextBox 203"/>
          <p:cNvSpPr txBox="1"/>
          <p:nvPr/>
        </p:nvSpPr>
        <p:spPr>
          <a:xfrm>
            <a:off x="576000" y="36144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Valdeir Henrique da Silveira</a:t>
            </a:r>
          </a:p>
        </p:txBody>
      </p:sp>
      <p:sp>
        <p:nvSpPr>
          <p:cNvPr id="204" name="TextBox 204"/>
          <p:cNvSpPr txBox="1"/>
          <p:nvPr/>
        </p:nvSpPr>
        <p:spPr>
          <a:xfrm>
            <a:off x="2890800" y="36144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SANTA RITA DO SAPUCAI-MG</a:t>
            </a:r>
          </a:p>
        </p:txBody>
      </p:sp>
      <p:sp>
        <p:nvSpPr>
          <p:cNvPr id="205" name="TextBox 205"/>
          <p:cNvSpPr txBox="1"/>
          <p:nvPr/>
        </p:nvSpPr>
        <p:spPr>
          <a:xfrm>
            <a:off x="4957200" y="36144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Predileto </a:t>
            </a:r>
          </a:p>
        </p:txBody>
      </p:sp>
      <p:sp>
        <p:nvSpPr>
          <p:cNvPr id="206" name="TextBox 206"/>
          <p:cNvSpPr txBox="1"/>
          <p:nvPr/>
        </p:nvSpPr>
        <p:spPr>
          <a:xfrm>
            <a:off x="7311600" y="36144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207" name="TextBox 207"/>
          <p:cNvSpPr txBox="1"/>
          <p:nvPr/>
        </p:nvSpPr>
        <p:spPr>
          <a:xfrm>
            <a:off x="6188400" y="36144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BR BANANINHA</a:t>
            </a:r>
          </a:p>
        </p:txBody>
      </p:sp>
      <p:sp>
        <p:nvSpPr>
          <p:cNvPr id="208" name="TextBox 208"/>
          <p:cNvSpPr txBox="1"/>
          <p:nvPr/>
        </p:nvSpPr>
        <p:spPr>
          <a:xfrm>
            <a:off x="9910800" y="3614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4,53</a:t>
            </a:r>
          </a:p>
        </p:txBody>
      </p:sp>
      <p:sp>
        <p:nvSpPr>
          <p:cNvPr id="209" name="TextBox 209"/>
          <p:cNvSpPr txBox="1"/>
          <p:nvPr/>
        </p:nvSpPr>
        <p:spPr>
          <a:xfrm>
            <a:off x="7455600" y="36144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4,53</a:t>
            </a:r>
          </a:p>
        </p:txBody>
      </p:sp>
      <p:sp>
        <p:nvSpPr>
          <p:cNvPr id="210" name="TextBox 210"/>
          <p:cNvSpPr txBox="1"/>
          <p:nvPr/>
        </p:nvSpPr>
        <p:spPr>
          <a:xfrm>
            <a:off x="7844400" y="3614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11" name="TextBox 211"/>
          <p:cNvSpPr txBox="1"/>
          <p:nvPr/>
        </p:nvSpPr>
        <p:spPr>
          <a:xfrm>
            <a:off x="8150400" y="3614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21,80</a:t>
            </a:r>
          </a:p>
        </p:txBody>
      </p:sp>
      <p:sp>
        <p:nvSpPr>
          <p:cNvPr id="212" name="TextBox 212"/>
          <p:cNvSpPr txBox="1"/>
          <p:nvPr/>
        </p:nvSpPr>
        <p:spPr>
          <a:xfrm>
            <a:off x="8456400" y="3614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13" name="TextBox 213"/>
          <p:cNvSpPr txBox="1"/>
          <p:nvPr/>
        </p:nvSpPr>
        <p:spPr>
          <a:xfrm>
            <a:off x="8762400" y="3614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21,00</a:t>
            </a:r>
          </a:p>
        </p:txBody>
      </p:sp>
      <p:sp>
        <p:nvSpPr>
          <p:cNvPr id="214" name="TextBox 214"/>
          <p:cNvSpPr txBox="1"/>
          <p:nvPr/>
        </p:nvSpPr>
        <p:spPr>
          <a:xfrm>
            <a:off x="9489600" y="3614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42,80</a:t>
            </a:r>
          </a:p>
        </p:txBody>
      </p:sp>
      <p:sp>
        <p:nvSpPr>
          <p:cNvPr id="215" name="TextBox 215"/>
          <p:cNvSpPr txBox="1"/>
          <p:nvPr/>
        </p:nvSpPr>
        <p:spPr>
          <a:xfrm>
            <a:off x="9068400" y="3614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16" name="TextBox 216"/>
          <p:cNvSpPr txBox="1"/>
          <p:nvPr/>
        </p:nvSpPr>
        <p:spPr>
          <a:xfrm>
            <a:off x="360000" y="38232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13</a:t>
            </a:r>
          </a:p>
        </p:txBody>
      </p:sp>
      <p:sp>
        <p:nvSpPr>
          <p:cNvPr id="217" name="TextBox 217"/>
          <p:cNvSpPr txBox="1"/>
          <p:nvPr/>
        </p:nvSpPr>
        <p:spPr>
          <a:xfrm>
            <a:off x="576000" y="38232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Maciel de Santana Barreto</a:t>
            </a:r>
          </a:p>
        </p:txBody>
      </p:sp>
      <p:sp>
        <p:nvSpPr>
          <p:cNvPr id="218" name="TextBox 218"/>
          <p:cNvSpPr txBox="1"/>
          <p:nvPr/>
        </p:nvSpPr>
        <p:spPr>
          <a:xfrm>
            <a:off x="2890800" y="38232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UBIRATAIA-BA</a:t>
            </a:r>
          </a:p>
        </p:txBody>
      </p:sp>
      <p:sp>
        <p:nvSpPr>
          <p:cNvPr id="219" name="TextBox 219"/>
          <p:cNvSpPr txBox="1"/>
          <p:nvPr/>
        </p:nvSpPr>
        <p:spPr>
          <a:xfrm>
            <a:off x="4957200" y="38232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comentário</a:t>
            </a:r>
          </a:p>
        </p:txBody>
      </p:sp>
      <p:sp>
        <p:nvSpPr>
          <p:cNvPr id="220" name="TextBox 220"/>
          <p:cNvSpPr txBox="1"/>
          <p:nvPr/>
        </p:nvSpPr>
        <p:spPr>
          <a:xfrm>
            <a:off x="7311600" y="38232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</a:t>
            </a:r>
          </a:p>
        </p:txBody>
      </p:sp>
      <p:sp>
        <p:nvSpPr>
          <p:cNvPr id="221" name="TextBox 221"/>
          <p:cNvSpPr txBox="1"/>
          <p:nvPr/>
        </p:nvSpPr>
        <p:spPr>
          <a:xfrm>
            <a:off x="6188400" y="38232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222" name="TextBox 222"/>
          <p:cNvSpPr txBox="1"/>
          <p:nvPr/>
        </p:nvSpPr>
        <p:spPr>
          <a:xfrm>
            <a:off x="9910800" y="3823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4,25</a:t>
            </a:r>
          </a:p>
        </p:txBody>
      </p:sp>
      <p:sp>
        <p:nvSpPr>
          <p:cNvPr id="223" name="TextBox 223"/>
          <p:cNvSpPr txBox="1"/>
          <p:nvPr/>
        </p:nvSpPr>
        <p:spPr>
          <a:xfrm>
            <a:off x="7455600" y="38232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4,25</a:t>
            </a:r>
          </a:p>
        </p:txBody>
      </p:sp>
      <p:sp>
        <p:nvSpPr>
          <p:cNvPr id="224" name="TextBox 224"/>
          <p:cNvSpPr txBox="1"/>
          <p:nvPr/>
        </p:nvSpPr>
        <p:spPr>
          <a:xfrm>
            <a:off x="7844400" y="3823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25" name="TextBox 225"/>
          <p:cNvSpPr txBox="1"/>
          <p:nvPr/>
        </p:nvSpPr>
        <p:spPr>
          <a:xfrm>
            <a:off x="8150400" y="3823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18,80</a:t>
            </a:r>
          </a:p>
        </p:txBody>
      </p:sp>
      <p:sp>
        <p:nvSpPr>
          <p:cNvPr id="226" name="TextBox 226"/>
          <p:cNvSpPr txBox="1"/>
          <p:nvPr/>
        </p:nvSpPr>
        <p:spPr>
          <a:xfrm>
            <a:off x="8456400" y="3823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27" name="TextBox 227"/>
          <p:cNvSpPr txBox="1"/>
          <p:nvPr/>
        </p:nvSpPr>
        <p:spPr>
          <a:xfrm>
            <a:off x="8762400" y="38232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18,90</a:t>
            </a:r>
          </a:p>
        </p:txBody>
      </p:sp>
      <p:sp>
        <p:nvSpPr>
          <p:cNvPr id="228" name="TextBox 228"/>
          <p:cNvSpPr txBox="1"/>
          <p:nvPr/>
        </p:nvSpPr>
        <p:spPr>
          <a:xfrm>
            <a:off x="9489600" y="3823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37,70</a:t>
            </a:r>
          </a:p>
        </p:txBody>
      </p:sp>
      <p:sp>
        <p:nvSpPr>
          <p:cNvPr id="229" name="TextBox 229"/>
          <p:cNvSpPr txBox="1"/>
          <p:nvPr/>
        </p:nvSpPr>
        <p:spPr>
          <a:xfrm>
            <a:off x="9068400" y="38232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30" name="TextBox 230"/>
          <p:cNvSpPr txBox="1"/>
          <p:nvPr/>
        </p:nvSpPr>
        <p:spPr>
          <a:xfrm>
            <a:off x="360000" y="40320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14</a:t>
            </a:r>
          </a:p>
        </p:txBody>
      </p:sp>
      <p:sp>
        <p:nvSpPr>
          <p:cNvPr id="231" name="TextBox 231"/>
          <p:cNvSpPr txBox="1"/>
          <p:nvPr/>
        </p:nvSpPr>
        <p:spPr>
          <a:xfrm>
            <a:off x="576000" y="40320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Raphael Ferreira da Silva </a:t>
            </a:r>
          </a:p>
        </p:txBody>
      </p:sp>
      <p:sp>
        <p:nvSpPr>
          <p:cNvPr id="232" name="TextBox 232"/>
          <p:cNvSpPr txBox="1"/>
          <p:nvPr/>
        </p:nvSpPr>
        <p:spPr>
          <a:xfrm>
            <a:off x="2890800" y="40320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BARRETOS-SP</a:t>
            </a:r>
          </a:p>
        </p:txBody>
      </p:sp>
      <p:sp>
        <p:nvSpPr>
          <p:cNvPr id="233" name="TextBox 233"/>
          <p:cNvSpPr txBox="1"/>
          <p:nvPr/>
        </p:nvSpPr>
        <p:spPr>
          <a:xfrm>
            <a:off x="4957200" y="40320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Mister m</a:t>
            </a:r>
          </a:p>
        </p:txBody>
      </p:sp>
      <p:sp>
        <p:nvSpPr>
          <p:cNvPr id="234" name="TextBox 234"/>
          <p:cNvSpPr txBox="1"/>
          <p:nvPr/>
        </p:nvSpPr>
        <p:spPr>
          <a:xfrm>
            <a:off x="7311600" y="40320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</a:t>
            </a:r>
          </a:p>
        </p:txBody>
      </p:sp>
      <p:sp>
        <p:nvSpPr>
          <p:cNvPr id="235" name="TextBox 235"/>
          <p:cNvSpPr txBox="1"/>
          <p:nvPr/>
        </p:nvSpPr>
        <p:spPr>
          <a:xfrm>
            <a:off x="6188400" y="40320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236" name="TextBox 236"/>
          <p:cNvSpPr txBox="1"/>
          <p:nvPr/>
        </p:nvSpPr>
        <p:spPr>
          <a:xfrm>
            <a:off x="9910800" y="4032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3,18</a:t>
            </a:r>
          </a:p>
        </p:txBody>
      </p:sp>
      <p:sp>
        <p:nvSpPr>
          <p:cNvPr id="237" name="TextBox 237"/>
          <p:cNvSpPr txBox="1"/>
          <p:nvPr/>
        </p:nvSpPr>
        <p:spPr>
          <a:xfrm>
            <a:off x="7455600" y="40320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3,18</a:t>
            </a:r>
          </a:p>
        </p:txBody>
      </p:sp>
      <p:sp>
        <p:nvSpPr>
          <p:cNvPr id="238" name="TextBox 238"/>
          <p:cNvSpPr txBox="1"/>
          <p:nvPr/>
        </p:nvSpPr>
        <p:spPr>
          <a:xfrm>
            <a:off x="7844400" y="4032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39" name="TextBox 239"/>
          <p:cNvSpPr txBox="1"/>
          <p:nvPr/>
        </p:nvSpPr>
        <p:spPr>
          <a:xfrm>
            <a:off x="8150400" y="4032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21,10</a:t>
            </a:r>
          </a:p>
        </p:txBody>
      </p:sp>
      <p:sp>
        <p:nvSpPr>
          <p:cNvPr id="240" name="TextBox 240"/>
          <p:cNvSpPr txBox="1"/>
          <p:nvPr/>
        </p:nvSpPr>
        <p:spPr>
          <a:xfrm>
            <a:off x="8456400" y="4032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41" name="TextBox 241"/>
          <p:cNvSpPr txBox="1"/>
          <p:nvPr/>
        </p:nvSpPr>
        <p:spPr>
          <a:xfrm>
            <a:off x="8762400" y="40320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21,20</a:t>
            </a:r>
          </a:p>
        </p:txBody>
      </p:sp>
      <p:sp>
        <p:nvSpPr>
          <p:cNvPr id="242" name="TextBox 242"/>
          <p:cNvSpPr txBox="1"/>
          <p:nvPr/>
        </p:nvSpPr>
        <p:spPr>
          <a:xfrm>
            <a:off x="9489600" y="4032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42,30</a:t>
            </a:r>
          </a:p>
        </p:txBody>
      </p:sp>
      <p:sp>
        <p:nvSpPr>
          <p:cNvPr id="243" name="TextBox 243"/>
          <p:cNvSpPr txBox="1"/>
          <p:nvPr/>
        </p:nvSpPr>
        <p:spPr>
          <a:xfrm>
            <a:off x="9068400" y="40320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44" name="TextBox 244"/>
          <p:cNvSpPr txBox="1"/>
          <p:nvPr/>
        </p:nvSpPr>
        <p:spPr>
          <a:xfrm>
            <a:off x="360000" y="42408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15</a:t>
            </a:r>
          </a:p>
        </p:txBody>
      </p:sp>
      <p:sp>
        <p:nvSpPr>
          <p:cNvPr id="245" name="TextBox 245"/>
          <p:cNvSpPr txBox="1"/>
          <p:nvPr/>
        </p:nvSpPr>
        <p:spPr>
          <a:xfrm>
            <a:off x="576000" y="42408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Tiago Diniz Rocha</a:t>
            </a:r>
          </a:p>
        </p:txBody>
      </p:sp>
      <p:sp>
        <p:nvSpPr>
          <p:cNvPr id="246" name="TextBox 246"/>
          <p:cNvSpPr txBox="1"/>
          <p:nvPr/>
        </p:nvSpPr>
        <p:spPr>
          <a:xfrm>
            <a:off x="2890800" y="42408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NOVO REPARTIMENTO-PA</a:t>
            </a:r>
          </a:p>
        </p:txBody>
      </p:sp>
      <p:sp>
        <p:nvSpPr>
          <p:cNvPr id="247" name="TextBox 247"/>
          <p:cNvSpPr txBox="1"/>
          <p:nvPr/>
        </p:nvSpPr>
        <p:spPr>
          <a:xfrm>
            <a:off x="4957200" y="42408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Energético</a:t>
            </a:r>
          </a:p>
        </p:txBody>
      </p:sp>
      <p:sp>
        <p:nvSpPr>
          <p:cNvPr id="248" name="TextBox 248"/>
          <p:cNvSpPr txBox="1"/>
          <p:nvPr/>
        </p:nvSpPr>
        <p:spPr>
          <a:xfrm>
            <a:off x="7311600" y="42408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249" name="TextBox 249"/>
          <p:cNvSpPr txBox="1"/>
          <p:nvPr/>
        </p:nvSpPr>
        <p:spPr>
          <a:xfrm>
            <a:off x="6188400" y="42408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JOÃO DINIZ</a:t>
            </a:r>
          </a:p>
        </p:txBody>
      </p:sp>
      <p:sp>
        <p:nvSpPr>
          <p:cNvPr id="250" name="TextBox 250"/>
          <p:cNvSpPr txBox="1"/>
          <p:nvPr/>
        </p:nvSpPr>
        <p:spPr>
          <a:xfrm>
            <a:off x="9910800" y="4240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2,09</a:t>
            </a:r>
          </a:p>
        </p:txBody>
      </p:sp>
      <p:sp>
        <p:nvSpPr>
          <p:cNvPr id="251" name="TextBox 251"/>
          <p:cNvSpPr txBox="1"/>
          <p:nvPr/>
        </p:nvSpPr>
        <p:spPr>
          <a:xfrm>
            <a:off x="7455600" y="42408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2,09</a:t>
            </a:r>
          </a:p>
        </p:txBody>
      </p:sp>
      <p:sp>
        <p:nvSpPr>
          <p:cNvPr id="252" name="TextBox 252"/>
          <p:cNvSpPr txBox="1"/>
          <p:nvPr/>
        </p:nvSpPr>
        <p:spPr>
          <a:xfrm>
            <a:off x="7844400" y="4240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53" name="TextBox 253"/>
          <p:cNvSpPr txBox="1"/>
          <p:nvPr/>
        </p:nvSpPr>
        <p:spPr>
          <a:xfrm>
            <a:off x="8150400" y="4240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21,50</a:t>
            </a:r>
          </a:p>
        </p:txBody>
      </p:sp>
      <p:sp>
        <p:nvSpPr>
          <p:cNvPr id="254" name="TextBox 254"/>
          <p:cNvSpPr txBox="1"/>
          <p:nvPr/>
        </p:nvSpPr>
        <p:spPr>
          <a:xfrm>
            <a:off x="8456400" y="4240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55" name="TextBox 255"/>
          <p:cNvSpPr txBox="1"/>
          <p:nvPr/>
        </p:nvSpPr>
        <p:spPr>
          <a:xfrm>
            <a:off x="8762400" y="4240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21,00</a:t>
            </a:r>
          </a:p>
        </p:txBody>
      </p:sp>
      <p:sp>
        <p:nvSpPr>
          <p:cNvPr id="256" name="TextBox 256"/>
          <p:cNvSpPr txBox="1"/>
          <p:nvPr/>
        </p:nvSpPr>
        <p:spPr>
          <a:xfrm>
            <a:off x="9489600" y="4240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42,50</a:t>
            </a:r>
          </a:p>
        </p:txBody>
      </p:sp>
      <p:sp>
        <p:nvSpPr>
          <p:cNvPr id="257" name="TextBox 257"/>
          <p:cNvSpPr txBox="1"/>
          <p:nvPr/>
        </p:nvSpPr>
        <p:spPr>
          <a:xfrm>
            <a:off x="9068400" y="4240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58" name="TextBox 258"/>
          <p:cNvSpPr txBox="1"/>
          <p:nvPr/>
        </p:nvSpPr>
        <p:spPr>
          <a:xfrm>
            <a:off x="360000" y="4881600"/>
            <a:ext cx="21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Nº</a:t>
            </a:r>
          </a:p>
        </p:txBody>
      </p:sp>
      <p:sp>
        <p:nvSpPr>
          <p:cNvPr id="259" name="TextBox 259"/>
          <p:cNvSpPr txBox="1"/>
          <p:nvPr/>
        </p:nvSpPr>
        <p:spPr>
          <a:xfrm>
            <a:off x="576000" y="4881600"/>
            <a:ext cx="2314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Competidor</a:t>
            </a:r>
          </a:p>
        </p:txBody>
      </p:sp>
      <p:sp>
        <p:nvSpPr>
          <p:cNvPr id="260" name="TextBox 260"/>
          <p:cNvSpPr txBox="1"/>
          <p:nvPr/>
        </p:nvSpPr>
        <p:spPr>
          <a:xfrm>
            <a:off x="2890800" y="4881600"/>
            <a:ext cx="20664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Cidade</a:t>
            </a:r>
          </a:p>
        </p:txBody>
      </p:sp>
      <p:sp>
        <p:nvSpPr>
          <p:cNvPr id="261" name="TextBox 261"/>
          <p:cNvSpPr txBox="1"/>
          <p:nvPr/>
        </p:nvSpPr>
        <p:spPr>
          <a:xfrm>
            <a:off x="4957200" y="4881600"/>
            <a:ext cx="123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Animal</a:t>
            </a:r>
          </a:p>
        </p:txBody>
      </p:sp>
      <p:sp>
        <p:nvSpPr>
          <p:cNvPr id="262" name="TextBox 262"/>
          <p:cNvSpPr txBox="1"/>
          <p:nvPr/>
        </p:nvSpPr>
        <p:spPr>
          <a:xfrm>
            <a:off x="7311600" y="4881600"/>
            <a:ext cx="144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L</a:t>
            </a:r>
          </a:p>
        </p:txBody>
      </p:sp>
      <p:sp>
        <p:nvSpPr>
          <p:cNvPr id="263" name="TextBox 263"/>
          <p:cNvSpPr txBox="1"/>
          <p:nvPr/>
        </p:nvSpPr>
        <p:spPr>
          <a:xfrm>
            <a:off x="6188400" y="4881600"/>
            <a:ext cx="1123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Companhia</a:t>
            </a:r>
          </a:p>
        </p:txBody>
      </p:sp>
      <p:sp>
        <p:nvSpPr>
          <p:cNvPr id="264" name="TextBox 264"/>
          <p:cNvSpPr txBox="1"/>
          <p:nvPr/>
        </p:nvSpPr>
        <p:spPr>
          <a:xfrm>
            <a:off x="9910800" y="4881600"/>
            <a:ext cx="42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Total</a:t>
            </a:r>
          </a:p>
        </p:txBody>
      </p:sp>
      <p:sp>
        <p:nvSpPr>
          <p:cNvPr id="265" name="TextBox 265"/>
          <p:cNvSpPr txBox="1"/>
          <p:nvPr/>
        </p:nvSpPr>
        <p:spPr>
          <a:xfrm>
            <a:off x="7455600" y="4881600"/>
            <a:ext cx="3888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Tempo</a:t>
            </a:r>
          </a:p>
        </p:txBody>
      </p:sp>
      <p:sp>
        <p:nvSpPr>
          <p:cNvPr id="266" name="TextBox 266"/>
          <p:cNvSpPr txBox="1"/>
          <p:nvPr/>
        </p:nvSpPr>
        <p:spPr>
          <a:xfrm>
            <a:off x="7844400" y="48816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</a:t>
            </a:r>
          </a:p>
        </p:txBody>
      </p:sp>
      <p:sp>
        <p:nvSpPr>
          <p:cNvPr id="267" name="TextBox 267"/>
          <p:cNvSpPr txBox="1"/>
          <p:nvPr/>
        </p:nvSpPr>
        <p:spPr>
          <a:xfrm>
            <a:off x="8150400" y="48816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</a:t>
            </a:r>
          </a:p>
        </p:txBody>
      </p:sp>
      <p:sp>
        <p:nvSpPr>
          <p:cNvPr id="268" name="TextBox 268"/>
          <p:cNvSpPr txBox="1"/>
          <p:nvPr/>
        </p:nvSpPr>
        <p:spPr>
          <a:xfrm>
            <a:off x="8456400" y="48816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</a:t>
            </a:r>
          </a:p>
        </p:txBody>
      </p:sp>
      <p:sp>
        <p:nvSpPr>
          <p:cNvPr id="269" name="TextBox 269"/>
          <p:cNvSpPr txBox="1"/>
          <p:nvPr/>
        </p:nvSpPr>
        <p:spPr>
          <a:xfrm>
            <a:off x="8762400" y="4881600"/>
            <a:ext cx="3060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688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</a:t>
            </a:r>
          </a:p>
        </p:txBody>
      </p:sp>
      <p:sp>
        <p:nvSpPr>
          <p:cNvPr id="270" name="TextBox 270"/>
          <p:cNvSpPr txBox="1"/>
          <p:nvPr/>
        </p:nvSpPr>
        <p:spPr>
          <a:xfrm>
            <a:off x="7844400" y="4698000"/>
            <a:ext cx="612000" cy="1836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squar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590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LEANDRO SIEBRA</a:t>
            </a:r>
          </a:p>
        </p:txBody>
      </p:sp>
      <p:sp>
        <p:nvSpPr>
          <p:cNvPr id="271" name="TextBox 271"/>
          <p:cNvSpPr txBox="1"/>
          <p:nvPr/>
        </p:nvSpPr>
        <p:spPr>
          <a:xfrm>
            <a:off x="8456400" y="4698000"/>
            <a:ext cx="612000" cy="1836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squar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590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ROBERTO PACHECO</a:t>
            </a:r>
          </a:p>
        </p:txBody>
      </p:sp>
      <p:sp>
        <p:nvSpPr>
          <p:cNvPr id="272" name="TextBox 272"/>
          <p:cNvSpPr txBox="1"/>
          <p:nvPr/>
        </p:nvSpPr>
        <p:spPr>
          <a:xfrm>
            <a:off x="9489600" y="4881600"/>
            <a:ext cx="42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Animal</a:t>
            </a:r>
          </a:p>
        </p:txBody>
      </p:sp>
      <p:sp>
        <p:nvSpPr>
          <p:cNvPr id="273" name="TextBox 273"/>
          <p:cNvSpPr txBox="1"/>
          <p:nvPr/>
        </p:nvSpPr>
        <p:spPr>
          <a:xfrm>
            <a:off x="9068400" y="4881600"/>
            <a:ext cx="421200" cy="1512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Comp</a:t>
            </a:r>
          </a:p>
        </p:txBody>
      </p:sp>
      <p:sp>
        <p:nvSpPr>
          <p:cNvPr id="274" name="TextBox 274"/>
          <p:cNvSpPr txBox="1"/>
          <p:nvPr/>
        </p:nvSpPr>
        <p:spPr>
          <a:xfrm>
            <a:off x="367200" y="4719600"/>
            <a:ext cx="824400" cy="151200"/>
          </a:xfrm>
          <a:prstGeom prst="rect">
            <a:avLst/>
          </a:prstGeom>
          <a:noFill/>
        </p:spPr>
        <p:txBody>
          <a:bodyPr lIns="0" tIns="0" rIns="0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Re-Rider</a:t>
            </a:r>
          </a:p>
        </p:txBody>
      </p:sp>
      <p:sp>
        <p:nvSpPr>
          <p:cNvPr id="275" name="TextBox 275"/>
          <p:cNvSpPr txBox="1"/>
          <p:nvPr/>
        </p:nvSpPr>
        <p:spPr>
          <a:xfrm>
            <a:off x="360000" y="50328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76" name="TextBox 276"/>
          <p:cNvSpPr txBox="1"/>
          <p:nvPr/>
        </p:nvSpPr>
        <p:spPr>
          <a:xfrm>
            <a:off x="576000" y="50328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Gabriel Henrique Barboza Santos</a:t>
            </a:r>
          </a:p>
        </p:txBody>
      </p:sp>
      <p:sp>
        <p:nvSpPr>
          <p:cNvPr id="277" name="TextBox 277"/>
          <p:cNvSpPr txBox="1"/>
          <p:nvPr/>
        </p:nvSpPr>
        <p:spPr>
          <a:xfrm>
            <a:off x="2890800" y="50328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BALSAMO-SP</a:t>
            </a:r>
          </a:p>
        </p:txBody>
      </p:sp>
      <p:sp>
        <p:nvSpPr>
          <p:cNvPr id="278" name="TextBox 278"/>
          <p:cNvSpPr txBox="1"/>
          <p:nvPr/>
        </p:nvSpPr>
        <p:spPr>
          <a:xfrm>
            <a:off x="4957200" y="50328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Mau Falado</a:t>
            </a:r>
          </a:p>
        </p:txBody>
      </p:sp>
      <p:sp>
        <p:nvSpPr>
          <p:cNvPr id="279" name="TextBox 279"/>
          <p:cNvSpPr txBox="1"/>
          <p:nvPr/>
        </p:nvSpPr>
        <p:spPr>
          <a:xfrm>
            <a:off x="7311600" y="50328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280" name="TextBox 280"/>
          <p:cNvSpPr txBox="1"/>
          <p:nvPr/>
        </p:nvSpPr>
        <p:spPr>
          <a:xfrm>
            <a:off x="6188400" y="50328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281" name="TextBox 281"/>
          <p:cNvSpPr txBox="1"/>
          <p:nvPr/>
        </p:nvSpPr>
        <p:spPr>
          <a:xfrm>
            <a:off x="9910800" y="5032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6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36,00RR</a:t>
            </a:r>
          </a:p>
        </p:txBody>
      </p:sp>
      <p:sp>
        <p:nvSpPr>
          <p:cNvPr id="282" name="TextBox 282"/>
          <p:cNvSpPr txBox="1"/>
          <p:nvPr/>
        </p:nvSpPr>
        <p:spPr>
          <a:xfrm>
            <a:off x="7455600" y="50328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2,84</a:t>
            </a:r>
          </a:p>
        </p:txBody>
      </p:sp>
      <p:sp>
        <p:nvSpPr>
          <p:cNvPr id="283" name="TextBox 283"/>
          <p:cNvSpPr txBox="1"/>
          <p:nvPr/>
        </p:nvSpPr>
        <p:spPr>
          <a:xfrm>
            <a:off x="7844400" y="503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84" name="TextBox 284"/>
          <p:cNvSpPr txBox="1"/>
          <p:nvPr/>
        </p:nvSpPr>
        <p:spPr>
          <a:xfrm>
            <a:off x="8150400" y="503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19,00</a:t>
            </a:r>
          </a:p>
        </p:txBody>
      </p:sp>
      <p:sp>
        <p:nvSpPr>
          <p:cNvPr id="285" name="TextBox 285"/>
          <p:cNvSpPr txBox="1"/>
          <p:nvPr/>
        </p:nvSpPr>
        <p:spPr>
          <a:xfrm>
            <a:off x="8456400" y="503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86" name="TextBox 286"/>
          <p:cNvSpPr txBox="1"/>
          <p:nvPr/>
        </p:nvSpPr>
        <p:spPr>
          <a:xfrm>
            <a:off x="8762400" y="50328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17,00</a:t>
            </a:r>
          </a:p>
        </p:txBody>
      </p:sp>
      <p:sp>
        <p:nvSpPr>
          <p:cNvPr id="287" name="TextBox 287"/>
          <p:cNvSpPr txBox="1"/>
          <p:nvPr/>
        </p:nvSpPr>
        <p:spPr>
          <a:xfrm>
            <a:off x="9489600" y="5032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36,00</a:t>
            </a:r>
          </a:p>
        </p:txBody>
      </p:sp>
      <p:sp>
        <p:nvSpPr>
          <p:cNvPr id="288" name="TextBox 288"/>
          <p:cNvSpPr txBox="1"/>
          <p:nvPr/>
        </p:nvSpPr>
        <p:spPr>
          <a:xfrm>
            <a:off x="9068400" y="50328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89" name="TextBox 289"/>
          <p:cNvSpPr txBox="1"/>
          <p:nvPr/>
        </p:nvSpPr>
        <p:spPr>
          <a:xfrm>
            <a:off x="360000" y="52416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290" name="TextBox 290"/>
          <p:cNvSpPr txBox="1"/>
          <p:nvPr/>
        </p:nvSpPr>
        <p:spPr>
          <a:xfrm>
            <a:off x="576000" y="52416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Jhonata Souza Damaceno</a:t>
            </a:r>
          </a:p>
        </p:txBody>
      </p:sp>
      <p:sp>
        <p:nvSpPr>
          <p:cNvPr id="291" name="TextBox 291"/>
          <p:cNvSpPr txBox="1"/>
          <p:nvPr/>
        </p:nvSpPr>
        <p:spPr>
          <a:xfrm>
            <a:off x="2890800" y="52416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BETIM-MG</a:t>
            </a:r>
          </a:p>
        </p:txBody>
      </p:sp>
      <p:sp>
        <p:nvSpPr>
          <p:cNvPr id="292" name="TextBox 292"/>
          <p:cNvSpPr txBox="1"/>
          <p:nvPr/>
        </p:nvSpPr>
        <p:spPr>
          <a:xfrm>
            <a:off x="4957200" y="52416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Preço da fama</a:t>
            </a:r>
          </a:p>
        </p:txBody>
      </p:sp>
      <p:sp>
        <p:nvSpPr>
          <p:cNvPr id="293" name="TextBox 293"/>
          <p:cNvSpPr txBox="1"/>
          <p:nvPr/>
        </p:nvSpPr>
        <p:spPr>
          <a:xfrm>
            <a:off x="7311600" y="52416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E</a:t>
            </a:r>
          </a:p>
        </p:txBody>
      </p:sp>
      <p:sp>
        <p:nvSpPr>
          <p:cNvPr id="294" name="TextBox 294"/>
          <p:cNvSpPr txBox="1"/>
          <p:nvPr/>
        </p:nvSpPr>
        <p:spPr>
          <a:xfrm>
            <a:off x="6188400" y="52416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DALLAS - CANECO</a:t>
            </a:r>
          </a:p>
        </p:txBody>
      </p:sp>
      <p:sp>
        <p:nvSpPr>
          <p:cNvPr id="295" name="TextBox 295"/>
          <p:cNvSpPr txBox="1"/>
          <p:nvPr/>
        </p:nvSpPr>
        <p:spPr>
          <a:xfrm>
            <a:off x="9910800" y="5241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6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28,00RR</a:t>
            </a:r>
          </a:p>
        </p:txBody>
      </p:sp>
      <p:sp>
        <p:nvSpPr>
          <p:cNvPr id="296" name="TextBox 296"/>
          <p:cNvSpPr txBox="1"/>
          <p:nvPr/>
        </p:nvSpPr>
        <p:spPr>
          <a:xfrm>
            <a:off x="7455600" y="52416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1,90</a:t>
            </a:r>
          </a:p>
        </p:txBody>
      </p:sp>
      <p:sp>
        <p:nvSpPr>
          <p:cNvPr id="297" name="TextBox 297"/>
          <p:cNvSpPr txBox="1"/>
          <p:nvPr/>
        </p:nvSpPr>
        <p:spPr>
          <a:xfrm>
            <a:off x="7844400" y="524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298" name="TextBox 298"/>
          <p:cNvSpPr txBox="1"/>
          <p:nvPr/>
        </p:nvSpPr>
        <p:spPr>
          <a:xfrm>
            <a:off x="8150400" y="524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13,00</a:t>
            </a:r>
          </a:p>
        </p:txBody>
      </p:sp>
      <p:sp>
        <p:nvSpPr>
          <p:cNvPr id="299" name="TextBox 299"/>
          <p:cNvSpPr txBox="1"/>
          <p:nvPr/>
        </p:nvSpPr>
        <p:spPr>
          <a:xfrm>
            <a:off x="8456400" y="524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300" name="TextBox 300"/>
          <p:cNvSpPr txBox="1"/>
          <p:nvPr/>
        </p:nvSpPr>
        <p:spPr>
          <a:xfrm>
            <a:off x="8762400" y="52416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15,00</a:t>
            </a:r>
          </a:p>
        </p:txBody>
      </p:sp>
      <p:sp>
        <p:nvSpPr>
          <p:cNvPr id="301" name="TextBox 301"/>
          <p:cNvSpPr txBox="1"/>
          <p:nvPr/>
        </p:nvSpPr>
        <p:spPr>
          <a:xfrm>
            <a:off x="9489600" y="5241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28,00</a:t>
            </a:r>
          </a:p>
        </p:txBody>
      </p:sp>
      <p:sp>
        <p:nvSpPr>
          <p:cNvPr id="302" name="TextBox 302"/>
          <p:cNvSpPr txBox="1"/>
          <p:nvPr/>
        </p:nvSpPr>
        <p:spPr>
          <a:xfrm>
            <a:off x="9068400" y="52416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0,00</a:t>
            </a:r>
          </a:p>
        </p:txBody>
      </p:sp>
      <p:sp>
        <p:nvSpPr>
          <p:cNvPr id="303" name="TextBox 303"/>
          <p:cNvSpPr txBox="1"/>
          <p:nvPr/>
        </p:nvSpPr>
        <p:spPr>
          <a:xfrm>
            <a:off x="360000" y="5450400"/>
            <a:ext cx="21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b="1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/>
            </a:r>
          </a:p>
        </p:txBody>
      </p:sp>
      <p:sp>
        <p:nvSpPr>
          <p:cNvPr id="304" name="TextBox 304"/>
          <p:cNvSpPr txBox="1"/>
          <p:nvPr/>
        </p:nvSpPr>
        <p:spPr>
          <a:xfrm>
            <a:off x="576000" y="5450400"/>
            <a:ext cx="2314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Tiago Diniz Rocha</a:t>
            </a:r>
          </a:p>
        </p:txBody>
      </p:sp>
      <p:sp>
        <p:nvSpPr>
          <p:cNvPr id="305" name="TextBox 305"/>
          <p:cNvSpPr txBox="1"/>
          <p:nvPr/>
        </p:nvSpPr>
        <p:spPr>
          <a:xfrm>
            <a:off x="2890800" y="5450400"/>
            <a:ext cx="20664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NOVO REPARTIMENTO-PA</a:t>
            </a:r>
          </a:p>
        </p:txBody>
      </p:sp>
      <p:sp>
        <p:nvSpPr>
          <p:cNvPr id="306" name="TextBox 306"/>
          <p:cNvSpPr txBox="1"/>
          <p:nvPr/>
        </p:nvSpPr>
        <p:spPr>
          <a:xfrm>
            <a:off x="4957200" y="5450400"/>
            <a:ext cx="123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tupi</a:t>
            </a:r>
          </a:p>
        </p:txBody>
      </p:sp>
      <p:sp>
        <p:nvSpPr>
          <p:cNvPr id="307" name="TextBox 307"/>
          <p:cNvSpPr txBox="1"/>
          <p:nvPr/>
        </p:nvSpPr>
        <p:spPr>
          <a:xfrm>
            <a:off x="7311600" y="5450400"/>
            <a:ext cx="144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C</a:t>
            </a:r>
          </a:p>
        </p:txBody>
      </p:sp>
      <p:sp>
        <p:nvSpPr>
          <p:cNvPr id="308" name="TextBox 308"/>
          <p:cNvSpPr txBox="1"/>
          <p:nvPr/>
        </p:nvSpPr>
        <p:spPr>
          <a:xfrm>
            <a:off x="6188400" y="5450400"/>
            <a:ext cx="1123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27432" tIns="0" rIns="27432" bIns="0" wrap="none" rtlCol="0" anchor="ctr" anchorCtr="0">
            <a:noAutofit/>
          </a:bodyPr>
          <a:lstStyle/>
          <a:p>
            <a:pPr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GOUVEIA</a:t>
            </a:r>
          </a:p>
        </p:txBody>
      </p:sp>
      <p:sp>
        <p:nvSpPr>
          <p:cNvPr id="309" name="TextBox 309"/>
          <p:cNvSpPr txBox="1"/>
          <p:nvPr/>
        </p:nvSpPr>
        <p:spPr>
          <a:xfrm>
            <a:off x="9910800" y="5450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6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72,00RR</a:t>
            </a:r>
          </a:p>
        </p:txBody>
      </p:sp>
      <p:sp>
        <p:nvSpPr>
          <p:cNvPr id="310" name="TextBox 310"/>
          <p:cNvSpPr txBox="1"/>
          <p:nvPr/>
        </p:nvSpPr>
        <p:spPr>
          <a:xfrm>
            <a:off x="7455600" y="5450400"/>
            <a:ext cx="3888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8,00</a:t>
            </a:r>
          </a:p>
        </p:txBody>
      </p:sp>
      <p:sp>
        <p:nvSpPr>
          <p:cNvPr id="311" name="TextBox 311"/>
          <p:cNvSpPr txBox="1"/>
          <p:nvPr/>
        </p:nvSpPr>
        <p:spPr>
          <a:xfrm>
            <a:off x="7844400" y="545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19,20</a:t>
            </a:r>
          </a:p>
        </p:txBody>
      </p:sp>
      <p:sp>
        <p:nvSpPr>
          <p:cNvPr id="312" name="TextBox 312"/>
          <p:cNvSpPr txBox="1"/>
          <p:nvPr/>
        </p:nvSpPr>
        <p:spPr>
          <a:xfrm>
            <a:off x="8150400" y="545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18,80</a:t>
            </a:r>
          </a:p>
        </p:txBody>
      </p:sp>
      <p:sp>
        <p:nvSpPr>
          <p:cNvPr id="313" name="TextBox 313"/>
          <p:cNvSpPr txBox="1"/>
          <p:nvPr/>
        </p:nvSpPr>
        <p:spPr>
          <a:xfrm>
            <a:off x="8456400" y="545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18,00</a:t>
            </a:r>
          </a:p>
        </p:txBody>
      </p:sp>
      <p:sp>
        <p:nvSpPr>
          <p:cNvPr id="314" name="TextBox 314"/>
          <p:cNvSpPr txBox="1"/>
          <p:nvPr/>
        </p:nvSpPr>
        <p:spPr>
          <a:xfrm>
            <a:off x="8762400" y="5450400"/>
            <a:ext cx="3060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787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16,00</a:t>
            </a:r>
          </a:p>
        </p:txBody>
      </p:sp>
      <p:sp>
        <p:nvSpPr>
          <p:cNvPr id="315" name="TextBox 315"/>
          <p:cNvSpPr txBox="1"/>
          <p:nvPr/>
        </p:nvSpPr>
        <p:spPr>
          <a:xfrm>
            <a:off x="9489600" y="5450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34,80</a:t>
            </a:r>
          </a:p>
        </p:txBody>
      </p:sp>
      <p:sp>
        <p:nvSpPr>
          <p:cNvPr id="316" name="TextBox 316"/>
          <p:cNvSpPr txBox="1"/>
          <p:nvPr/>
        </p:nvSpPr>
        <p:spPr>
          <a:xfrm>
            <a:off x="9068400" y="5450400"/>
            <a:ext cx="421200" cy="208800"/>
          </a:xfrm>
          <a:prstGeom prst="rect">
            <a:avLst/>
          </a:prstGeom>
          <a:noFill/>
          <a:ln w="9144">
            <a:solidFill>
              <a:srgbClr val="000000"/>
            </a:solidFill>
            <a:prstDash val="solid"/>
            <a:miter lim="800000"/>
          </a:ln>
        </p:spPr>
        <p:txBody>
          <a:bodyPr lIns="0" tIns="0" rIns="0" bIns="0" wrap="none" rtlCol="0" anchor="ctr" anchorCtr="0">
            <a:noAutofit/>
          </a:bodyPr>
          <a:lstStyle/>
          <a:p>
            <a:pPr algn="ctr">
              <a:lnSpc>
                <a:spcPct val="94000"/>
              </a:lnSpc>
            </a:pPr>
            <a:r>
              <a:rPr lang="en-US" sz="885" dirty="0" smtClean="0">
                <a:solidFill>
                  <a:srgbClr val="000000"/>
                </a:solidFill>
                <a:latin typeface="Arial" pitchFamily="18" charset="0"/>
                <a:cs typeface="Arial" pitchFamily="18" charset="0"/>
              </a:rPr>
              <a:t>37,20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PresentationFormat>On-screen Show (4:3)</PresentationFormat>
  <TotalTime>0</TotalTime>
  <Words>0</Words>
  <Paragraphs>0</Paragraph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Stimulsoft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Stimulsoft Reports</dc:creator>
  <cp:keywords/>
  <dc:description/>
  <cp:lastModifiedBy>Stimulsoft Reports</cp:lastModifiedBy>
  <cp:revision>1</cp:revision>
  <dcterms:created xsi:type="dcterms:W3CDTF">2026-07-11T23:18:21Z</dcterms:created>
  <dcterms:modified xsi:type="dcterms:W3CDTF">2026-07-11T23:18:21Z</dcterms:modified>
</cp:coreProperties>
</file>